
<file path=[Content_Types].xml><?xml version="1.0" encoding="utf-8"?>
<Types xmlns="http://schemas.openxmlformats.org/package/2006/content-types">
  <Default Extension="bin" ContentType="image/pn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2" r:id="rId3"/>
    <p:sldId id="263" r:id="rId4"/>
    <p:sldId id="264" r:id="rId5"/>
    <p:sldId id="265" r:id="rId6"/>
    <p:sldId id="266" r:id="rId7"/>
    <p:sldId id="267" r:id="rId8"/>
    <p:sldId id="268" r:id="rId9"/>
    <p:sldId id="297" r:id="rId10"/>
    <p:sldId id="272" r:id="rId11"/>
    <p:sldId id="298" r:id="rId12"/>
    <p:sldId id="273" r:id="rId13"/>
    <p:sldId id="274" r:id="rId14"/>
    <p:sldId id="275" r:id="rId15"/>
    <p:sldId id="259" r:id="rId16"/>
    <p:sldId id="276" r:id="rId17"/>
    <p:sldId id="278" r:id="rId18"/>
    <p:sldId id="277" r:id="rId19"/>
    <p:sldId id="279" r:id="rId20"/>
    <p:sldId id="261" r:id="rId21"/>
    <p:sldId id="284" r:id="rId22"/>
    <p:sldId id="299" r:id="rId23"/>
    <p:sldId id="300" r:id="rId24"/>
    <p:sldId id="281" r:id="rId25"/>
    <p:sldId id="289" r:id="rId26"/>
    <p:sldId id="288" r:id="rId27"/>
    <p:sldId id="282" r:id="rId28"/>
    <p:sldId id="301" r:id="rId29"/>
    <p:sldId id="290" r:id="rId30"/>
    <p:sldId id="291" r:id="rId31"/>
    <p:sldId id="292" r:id="rId32"/>
    <p:sldId id="293" r:id="rId33"/>
    <p:sldId id="283" r:id="rId34"/>
    <p:sldId id="294" r:id="rId35"/>
    <p:sldId id="302" r:id="rId36"/>
    <p:sldId id="280" r:id="rId37"/>
    <p:sldId id="257" r:id="rId38"/>
    <p:sldId id="304" r:id="rId39"/>
    <p:sldId id="306" r:id="rId40"/>
    <p:sldId id="303" r:id="rId41"/>
    <p:sldId id="307"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6617D-CEC0-4258-B5EC-1AF91E651E77}" v="4463" dt="2023-10-05T09:11:56.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1017" autoAdjust="0"/>
  </p:normalViewPr>
  <p:slideViewPr>
    <p:cSldViewPr snapToGrid="0">
      <p:cViewPr varScale="1">
        <p:scale>
          <a:sx n="86" d="100"/>
          <a:sy n="86" d="100"/>
        </p:scale>
        <p:origin x="571"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Cai" userId="22586480-35c0-4c25-95bc-8c24c0c5dcbb" providerId="ADAL" clId="{1B36617D-CEC0-4258-B5EC-1AF91E651E77}"/>
    <pc:docChg chg="undo redo custSel addSld delSld modSld sldOrd addMainMaster delMainMaster modMainMaster">
      <pc:chgData name="Roger Cai" userId="22586480-35c0-4c25-95bc-8c24c0c5dcbb" providerId="ADAL" clId="{1B36617D-CEC0-4258-B5EC-1AF91E651E77}" dt="2023-10-05T17:26:51.683" v="13029" actId="478"/>
      <pc:docMkLst>
        <pc:docMk/>
      </pc:docMkLst>
      <pc:sldChg chg="addSp delSp modSp mod setBg">
        <pc:chgData name="Roger Cai" userId="22586480-35c0-4c25-95bc-8c24c0c5dcbb" providerId="ADAL" clId="{1B36617D-CEC0-4258-B5EC-1AF91E651E77}" dt="2023-10-01T16:07:04.948" v="6787" actId="14100"/>
        <pc:sldMkLst>
          <pc:docMk/>
          <pc:sldMk cId="2618330774" sldId="256"/>
        </pc:sldMkLst>
        <pc:spChg chg="del">
          <ac:chgData name="Roger Cai" userId="22586480-35c0-4c25-95bc-8c24c0c5dcbb" providerId="ADAL" clId="{1B36617D-CEC0-4258-B5EC-1AF91E651E77}" dt="2023-09-15T17:24:00.001" v="0" actId="478"/>
          <ac:spMkLst>
            <pc:docMk/>
            <pc:sldMk cId="2618330774" sldId="256"/>
            <ac:spMk id="2" creationId="{145DBC6C-AF08-CE82-E389-6C727204D8EA}"/>
          </ac:spMkLst>
        </pc:spChg>
        <pc:spChg chg="del">
          <ac:chgData name="Roger Cai" userId="22586480-35c0-4c25-95bc-8c24c0c5dcbb" providerId="ADAL" clId="{1B36617D-CEC0-4258-B5EC-1AF91E651E77}" dt="2023-09-15T17:24:02.771" v="1" actId="478"/>
          <ac:spMkLst>
            <pc:docMk/>
            <pc:sldMk cId="2618330774" sldId="256"/>
            <ac:spMk id="3" creationId="{7539A0D4-840D-5019-99F6-4D365115CCB7}"/>
          </ac:spMkLst>
        </pc:spChg>
        <pc:spChg chg="add mod">
          <ac:chgData name="Roger Cai" userId="22586480-35c0-4c25-95bc-8c24c0c5dcbb" providerId="ADAL" clId="{1B36617D-CEC0-4258-B5EC-1AF91E651E77}" dt="2023-10-01T11:26:45.273" v="964" actId="1076"/>
          <ac:spMkLst>
            <pc:docMk/>
            <pc:sldMk cId="2618330774" sldId="256"/>
            <ac:spMk id="4" creationId="{8EC15A9B-5671-4AC6-C414-1ED175362C42}"/>
          </ac:spMkLst>
        </pc:spChg>
        <pc:spChg chg="add mod">
          <ac:chgData name="Roger Cai" userId="22586480-35c0-4c25-95bc-8c24c0c5dcbb" providerId="ADAL" clId="{1B36617D-CEC0-4258-B5EC-1AF91E651E77}" dt="2023-10-01T16:07:04.948" v="6787" actId="14100"/>
          <ac:spMkLst>
            <pc:docMk/>
            <pc:sldMk cId="2618330774" sldId="256"/>
            <ac:spMk id="5" creationId="{76A622F3-1BE2-1D31-969F-07B5CD742B53}"/>
          </ac:spMkLst>
        </pc:spChg>
        <pc:spChg chg="add del mod">
          <ac:chgData name="Roger Cai" userId="22586480-35c0-4c25-95bc-8c24c0c5dcbb" providerId="ADAL" clId="{1B36617D-CEC0-4258-B5EC-1AF91E651E77}" dt="2023-10-01T11:10:58.944" v="619"/>
          <ac:spMkLst>
            <pc:docMk/>
            <pc:sldMk cId="2618330774" sldId="256"/>
            <ac:spMk id="6" creationId="{EB8E6D83-BF10-B81F-5182-1FC798988F89}"/>
          </ac:spMkLst>
        </pc:spChg>
        <pc:spChg chg="add mod">
          <ac:chgData name="Roger Cai" userId="22586480-35c0-4c25-95bc-8c24c0c5dcbb" providerId="ADAL" clId="{1B36617D-CEC0-4258-B5EC-1AF91E651E77}" dt="2023-10-01T11:34:54.871" v="1046" actId="33524"/>
          <ac:spMkLst>
            <pc:docMk/>
            <pc:sldMk cId="2618330774" sldId="256"/>
            <ac:spMk id="7" creationId="{6F80F1AE-B5A1-3931-A58C-82B1132B325F}"/>
          </ac:spMkLst>
        </pc:spChg>
        <pc:spChg chg="add">
          <ac:chgData name="Roger Cai" userId="22586480-35c0-4c25-95bc-8c24c0c5dcbb" providerId="ADAL" clId="{1B36617D-CEC0-4258-B5EC-1AF91E651E77}" dt="2023-10-01T11:06:55.653" v="484" actId="26606"/>
          <ac:spMkLst>
            <pc:docMk/>
            <pc:sldMk cId="2618330774" sldId="256"/>
            <ac:spMk id="12" creationId="{8870DEF6-46A2-D4F8-8BE6-91165D93ECC4}"/>
          </ac:spMkLst>
        </pc:spChg>
        <pc:picChg chg="add del mod ord replST modCrop">
          <ac:chgData name="Roger Cai" userId="22586480-35c0-4c25-95bc-8c24c0c5dcbb" providerId="ADAL" clId="{1B36617D-CEC0-4258-B5EC-1AF91E651E77}" dt="2023-10-01T11:01:20.675" v="483" actId="478"/>
          <ac:picMkLst>
            <pc:docMk/>
            <pc:sldMk cId="2618330774" sldId="256"/>
            <ac:picMk id="3" creationId="{F2A5C725-A68A-CA5F-7CCA-C5B75A57A841}"/>
          </ac:picMkLst>
        </pc:picChg>
        <pc:picChg chg="add">
          <ac:chgData name="Roger Cai" userId="22586480-35c0-4c25-95bc-8c24c0c5dcbb" providerId="ADAL" clId="{1B36617D-CEC0-4258-B5EC-1AF91E651E77}" dt="2023-10-01T11:06:55.653" v="484" actId="26606"/>
          <ac:picMkLst>
            <pc:docMk/>
            <pc:sldMk cId="2618330774" sldId="256"/>
            <ac:picMk id="8" creationId="{26F3D6AE-087F-3C73-C199-207FB89FE3B2}"/>
          </ac:picMkLst>
        </pc:picChg>
        <pc:picChg chg="add mod modCrop">
          <ac:chgData name="Roger Cai" userId="22586480-35c0-4c25-95bc-8c24c0c5dcbb" providerId="ADAL" clId="{1B36617D-CEC0-4258-B5EC-1AF91E651E77}" dt="2023-10-01T11:33:42.523" v="1039" actId="1076"/>
          <ac:picMkLst>
            <pc:docMk/>
            <pc:sldMk cId="2618330774" sldId="256"/>
            <ac:picMk id="10" creationId="{A913EB8F-789A-65CB-41D2-7586612D59CE}"/>
          </ac:picMkLst>
        </pc:picChg>
        <pc:picChg chg="add del mod">
          <ac:chgData name="Roger Cai" userId="22586480-35c0-4c25-95bc-8c24c0c5dcbb" providerId="ADAL" clId="{1B36617D-CEC0-4258-B5EC-1AF91E651E77}" dt="2023-10-01T11:32:06.593" v="993" actId="478"/>
          <ac:picMkLst>
            <pc:docMk/>
            <pc:sldMk cId="2618330774" sldId="256"/>
            <ac:picMk id="13" creationId="{B960E155-1FFE-77EE-1B41-1401F888A031}"/>
          </ac:picMkLst>
        </pc:picChg>
        <pc:picChg chg="add mod modCrop">
          <ac:chgData name="Roger Cai" userId="22586480-35c0-4c25-95bc-8c24c0c5dcbb" providerId="ADAL" clId="{1B36617D-CEC0-4258-B5EC-1AF91E651E77}" dt="2023-10-01T11:33:39.599" v="1038" actId="1076"/>
          <ac:picMkLst>
            <pc:docMk/>
            <pc:sldMk cId="2618330774" sldId="256"/>
            <ac:picMk id="16" creationId="{C57F68DC-7776-32C7-1630-9964746E9BC4}"/>
          </ac:picMkLst>
        </pc:picChg>
        <pc:cxnChg chg="add">
          <ac:chgData name="Roger Cai" userId="22586480-35c0-4c25-95bc-8c24c0c5dcbb" providerId="ADAL" clId="{1B36617D-CEC0-4258-B5EC-1AF91E651E77}" dt="2023-10-01T11:06:55.653" v="484" actId="26606"/>
          <ac:cxnSpMkLst>
            <pc:docMk/>
            <pc:sldMk cId="2618330774" sldId="256"/>
            <ac:cxnSpMk id="14" creationId="{8748256A-88AC-4254-406B-0E8EE2CC2B50}"/>
          </ac:cxnSpMkLst>
        </pc:cxnChg>
      </pc:sldChg>
      <pc:sldChg chg="addSp delSp modSp new mod setBg">
        <pc:chgData name="Roger Cai" userId="22586480-35c0-4c25-95bc-8c24c0c5dcbb" providerId="ADAL" clId="{1B36617D-CEC0-4258-B5EC-1AF91E651E77}" dt="2023-10-04T22:53:21.326" v="12497" actId="1076"/>
        <pc:sldMkLst>
          <pc:docMk/>
          <pc:sldMk cId="2000147016" sldId="257"/>
        </pc:sldMkLst>
        <pc:spChg chg="del mod">
          <ac:chgData name="Roger Cai" userId="22586480-35c0-4c25-95bc-8c24c0c5dcbb" providerId="ADAL" clId="{1B36617D-CEC0-4258-B5EC-1AF91E651E77}" dt="2023-10-04T12:54:37.093" v="11767" actId="478"/>
          <ac:spMkLst>
            <pc:docMk/>
            <pc:sldMk cId="2000147016" sldId="257"/>
            <ac:spMk id="2" creationId="{54BC9FC6-E6C7-9F68-E97F-A0EC63AF08CF}"/>
          </ac:spMkLst>
        </pc:spChg>
        <pc:spChg chg="del">
          <ac:chgData name="Roger Cai" userId="22586480-35c0-4c25-95bc-8c24c0c5dcbb" providerId="ADAL" clId="{1B36617D-CEC0-4258-B5EC-1AF91E651E77}" dt="2023-10-04T12:54:42.070" v="11769" actId="478"/>
          <ac:spMkLst>
            <pc:docMk/>
            <pc:sldMk cId="2000147016" sldId="257"/>
            <ac:spMk id="3" creationId="{A387BDF0-3F90-3558-852D-7F9F9DBDC2FF}"/>
          </ac:spMkLst>
        </pc:spChg>
        <pc:spChg chg="add del mod">
          <ac:chgData name="Roger Cai" userId="22586480-35c0-4c25-95bc-8c24c0c5dcbb" providerId="ADAL" clId="{1B36617D-CEC0-4258-B5EC-1AF91E651E77}" dt="2023-10-04T12:54:40.260" v="11768" actId="478"/>
          <ac:spMkLst>
            <pc:docMk/>
            <pc:sldMk cId="2000147016" sldId="257"/>
            <ac:spMk id="5" creationId="{C8350EEA-5AFD-3FE4-0AF6-9F63F800E552}"/>
          </ac:spMkLst>
        </pc:spChg>
        <pc:spChg chg="add del mod">
          <ac:chgData name="Roger Cai" userId="22586480-35c0-4c25-95bc-8c24c0c5dcbb" providerId="ADAL" clId="{1B36617D-CEC0-4258-B5EC-1AF91E651E77}" dt="2023-10-04T22:50:32.957" v="12482" actId="478"/>
          <ac:spMkLst>
            <pc:docMk/>
            <pc:sldMk cId="2000147016" sldId="257"/>
            <ac:spMk id="7" creationId="{11651B7D-A979-7B97-C96C-F7F6E734041D}"/>
          </ac:spMkLst>
        </pc:spChg>
        <pc:spChg chg="add">
          <ac:chgData name="Roger Cai" userId="22586480-35c0-4c25-95bc-8c24c0c5dcbb" providerId="ADAL" clId="{1B36617D-CEC0-4258-B5EC-1AF91E651E77}" dt="2023-10-04T12:54:45.414" v="11772" actId="26606"/>
          <ac:spMkLst>
            <pc:docMk/>
            <pc:sldMk cId="2000147016" sldId="257"/>
            <ac:spMk id="11" creationId="{F3060C83-F051-4F0E-ABAD-AA0DFC48B218}"/>
          </ac:spMkLst>
        </pc:spChg>
        <pc:spChg chg="add">
          <ac:chgData name="Roger Cai" userId="22586480-35c0-4c25-95bc-8c24c0c5dcbb" providerId="ADAL" clId="{1B36617D-CEC0-4258-B5EC-1AF91E651E77}" dt="2023-10-04T12:54:45.414" v="11772" actId="26606"/>
          <ac:spMkLst>
            <pc:docMk/>
            <pc:sldMk cId="2000147016" sldId="257"/>
            <ac:spMk id="13" creationId="{83C98ABE-055B-441F-B07E-44F97F083C39}"/>
          </ac:spMkLst>
        </pc:spChg>
        <pc:spChg chg="add">
          <ac:chgData name="Roger Cai" userId="22586480-35c0-4c25-95bc-8c24c0c5dcbb" providerId="ADAL" clId="{1B36617D-CEC0-4258-B5EC-1AF91E651E77}" dt="2023-10-04T12:54:45.414" v="11772" actId="26606"/>
          <ac:spMkLst>
            <pc:docMk/>
            <pc:sldMk cId="2000147016" sldId="257"/>
            <ac:spMk id="15" creationId="{29FDB030-9B49-4CED-8CCD-4D99382388AC}"/>
          </ac:spMkLst>
        </pc:spChg>
        <pc:spChg chg="add">
          <ac:chgData name="Roger Cai" userId="22586480-35c0-4c25-95bc-8c24c0c5dcbb" providerId="ADAL" clId="{1B36617D-CEC0-4258-B5EC-1AF91E651E77}" dt="2023-10-04T12:54:45.414" v="11772" actId="26606"/>
          <ac:spMkLst>
            <pc:docMk/>
            <pc:sldMk cId="2000147016" sldId="257"/>
            <ac:spMk id="17" creationId="{3783CA14-24A1-485C-8B30-D6A5D87987AD}"/>
          </ac:spMkLst>
        </pc:spChg>
        <pc:spChg chg="add">
          <ac:chgData name="Roger Cai" userId="22586480-35c0-4c25-95bc-8c24c0c5dcbb" providerId="ADAL" clId="{1B36617D-CEC0-4258-B5EC-1AF91E651E77}" dt="2023-10-04T12:54:45.414" v="11772" actId="26606"/>
          <ac:spMkLst>
            <pc:docMk/>
            <pc:sldMk cId="2000147016" sldId="257"/>
            <ac:spMk id="19" creationId="{9A97C86A-04D6-40F7-AE84-31AB43E6A846}"/>
          </ac:spMkLst>
        </pc:spChg>
        <pc:spChg chg="add">
          <ac:chgData name="Roger Cai" userId="22586480-35c0-4c25-95bc-8c24c0c5dcbb" providerId="ADAL" clId="{1B36617D-CEC0-4258-B5EC-1AF91E651E77}" dt="2023-10-04T12:54:45.414" v="11772" actId="26606"/>
          <ac:spMkLst>
            <pc:docMk/>
            <pc:sldMk cId="2000147016" sldId="257"/>
            <ac:spMk id="21" creationId="{FF9F2414-84E8-453E-B1F3-389FDE8192D9}"/>
          </ac:spMkLst>
        </pc:spChg>
        <pc:spChg chg="add">
          <ac:chgData name="Roger Cai" userId="22586480-35c0-4c25-95bc-8c24c0c5dcbb" providerId="ADAL" clId="{1B36617D-CEC0-4258-B5EC-1AF91E651E77}" dt="2023-10-04T12:54:45.414" v="11772" actId="26606"/>
          <ac:spMkLst>
            <pc:docMk/>
            <pc:sldMk cId="2000147016" sldId="257"/>
            <ac:spMk id="23" creationId="{3ECA69A1-7536-43AC-85EF-C7106179F5ED}"/>
          </ac:spMkLst>
        </pc:spChg>
        <pc:picChg chg="add mod">
          <ac:chgData name="Roger Cai" userId="22586480-35c0-4c25-95bc-8c24c0c5dcbb" providerId="ADAL" clId="{1B36617D-CEC0-4258-B5EC-1AF91E651E77}" dt="2023-10-04T22:53:21.326" v="12497" actId="1076"/>
          <ac:picMkLst>
            <pc:docMk/>
            <pc:sldMk cId="2000147016" sldId="257"/>
            <ac:picMk id="2" creationId="{EEAE8684-FD48-BE19-BCE7-320A0295EAC7}"/>
          </ac:picMkLst>
        </pc:picChg>
        <pc:picChg chg="add mod">
          <ac:chgData name="Roger Cai" userId="22586480-35c0-4c25-95bc-8c24c0c5dcbb" providerId="ADAL" clId="{1B36617D-CEC0-4258-B5EC-1AF91E651E77}" dt="2023-10-04T22:53:15.011" v="12494" actId="1076"/>
          <ac:picMkLst>
            <pc:docMk/>
            <pc:sldMk cId="2000147016" sldId="257"/>
            <ac:picMk id="6" creationId="{8F9E6058-57C7-10B5-BF1D-1B301DB920A3}"/>
          </ac:picMkLst>
        </pc:picChg>
      </pc:sldChg>
      <pc:sldChg chg="addSp delSp modSp add del mod setBg">
        <pc:chgData name="Roger Cai" userId="22586480-35c0-4c25-95bc-8c24c0c5dcbb" providerId="ADAL" clId="{1B36617D-CEC0-4258-B5EC-1AF91E651E77}" dt="2023-10-01T12:51:09.817" v="3239" actId="47"/>
        <pc:sldMkLst>
          <pc:docMk/>
          <pc:sldMk cId="3262190608" sldId="258"/>
        </pc:sldMkLst>
        <pc:spChg chg="del mod">
          <ac:chgData name="Roger Cai" userId="22586480-35c0-4c25-95bc-8c24c0c5dcbb" providerId="ADAL" clId="{1B36617D-CEC0-4258-B5EC-1AF91E651E77}" dt="2023-10-01T12:19:29.420" v="1863" actId="478"/>
          <ac:spMkLst>
            <pc:docMk/>
            <pc:sldMk cId="3262190608" sldId="258"/>
            <ac:spMk id="3" creationId="{BF5524CB-4E96-4B7B-84C2-7AAFA33A2A80}"/>
          </ac:spMkLst>
        </pc:spChg>
        <pc:spChg chg="del mod">
          <ac:chgData name="Roger Cai" userId="22586480-35c0-4c25-95bc-8c24c0c5dcbb" providerId="ADAL" clId="{1B36617D-CEC0-4258-B5EC-1AF91E651E77}" dt="2023-10-01T12:19:29.420" v="1863" actId="478"/>
          <ac:spMkLst>
            <pc:docMk/>
            <pc:sldMk cId="3262190608" sldId="258"/>
            <ac:spMk id="4" creationId="{23EE48CF-DA86-43B8-9265-47785A38CBB0}"/>
          </ac:spMkLst>
        </pc:spChg>
        <pc:spChg chg="del mod">
          <ac:chgData name="Roger Cai" userId="22586480-35c0-4c25-95bc-8c24c0c5dcbb" providerId="ADAL" clId="{1B36617D-CEC0-4258-B5EC-1AF91E651E77}" dt="2023-10-01T12:19:29.420" v="1863" actId="478"/>
          <ac:spMkLst>
            <pc:docMk/>
            <pc:sldMk cId="3262190608" sldId="258"/>
            <ac:spMk id="5" creationId="{3E203CBD-BDE7-46D8-A062-6FD47F2FBF4C}"/>
          </ac:spMkLst>
        </pc:spChg>
        <pc:spChg chg="del mod">
          <ac:chgData name="Roger Cai" userId="22586480-35c0-4c25-95bc-8c24c0c5dcbb" providerId="ADAL" clId="{1B36617D-CEC0-4258-B5EC-1AF91E651E77}" dt="2023-10-01T12:19:29.420" v="1863" actId="478"/>
          <ac:spMkLst>
            <pc:docMk/>
            <pc:sldMk cId="3262190608" sldId="258"/>
            <ac:spMk id="6" creationId="{208EADD3-01BA-40C2-B702-F8718CC056BD}"/>
          </ac:spMkLst>
        </pc:spChg>
        <pc:spChg chg="del mod">
          <ac:chgData name="Roger Cai" userId="22586480-35c0-4c25-95bc-8c24c0c5dcbb" providerId="ADAL" clId="{1B36617D-CEC0-4258-B5EC-1AF91E651E77}" dt="2023-10-01T12:19:29.420" v="1863" actId="478"/>
          <ac:spMkLst>
            <pc:docMk/>
            <pc:sldMk cId="3262190608" sldId="258"/>
            <ac:spMk id="7" creationId="{6F771BC2-236C-496F-9E5A-7E353AE4CADC}"/>
          </ac:spMkLst>
        </pc:spChg>
        <pc:spChg chg="del mod">
          <ac:chgData name="Roger Cai" userId="22586480-35c0-4c25-95bc-8c24c0c5dcbb" providerId="ADAL" clId="{1B36617D-CEC0-4258-B5EC-1AF91E651E77}" dt="2023-10-01T12:19:29.420" v="1863" actId="478"/>
          <ac:spMkLst>
            <pc:docMk/>
            <pc:sldMk cId="3262190608" sldId="258"/>
            <ac:spMk id="8" creationId="{32F9E108-083B-48CC-AF43-15DBF3769861}"/>
          </ac:spMkLst>
        </pc:spChg>
        <pc:spChg chg="del mod">
          <ac:chgData name="Roger Cai" userId="22586480-35c0-4c25-95bc-8c24c0c5dcbb" providerId="ADAL" clId="{1B36617D-CEC0-4258-B5EC-1AF91E651E77}" dt="2023-10-01T12:19:29.420" v="1863" actId="478"/>
          <ac:spMkLst>
            <pc:docMk/>
            <pc:sldMk cId="3262190608" sldId="258"/>
            <ac:spMk id="9" creationId="{13438A43-5A24-40B7-80D8-B95E1C421AF5}"/>
          </ac:spMkLst>
        </pc:spChg>
        <pc:spChg chg="del mod">
          <ac:chgData name="Roger Cai" userId="22586480-35c0-4c25-95bc-8c24c0c5dcbb" providerId="ADAL" clId="{1B36617D-CEC0-4258-B5EC-1AF91E651E77}" dt="2023-10-01T12:19:29.420" v="1863" actId="478"/>
          <ac:spMkLst>
            <pc:docMk/>
            <pc:sldMk cId="3262190608" sldId="258"/>
            <ac:spMk id="10" creationId="{8D9D6965-59DB-4606-BED8-B8FC37355079}"/>
          </ac:spMkLst>
        </pc:spChg>
        <pc:spChg chg="del mod">
          <ac:chgData name="Roger Cai" userId="22586480-35c0-4c25-95bc-8c24c0c5dcbb" providerId="ADAL" clId="{1B36617D-CEC0-4258-B5EC-1AF91E651E77}" dt="2023-10-01T12:19:29.420" v="1863" actId="478"/>
          <ac:spMkLst>
            <pc:docMk/>
            <pc:sldMk cId="3262190608" sldId="258"/>
            <ac:spMk id="11" creationId="{0E6E2339-43EB-4178-A331-1FFC805766B1}"/>
          </ac:spMkLst>
        </pc:spChg>
        <pc:spChg chg="del mod">
          <ac:chgData name="Roger Cai" userId="22586480-35c0-4c25-95bc-8c24c0c5dcbb" providerId="ADAL" clId="{1B36617D-CEC0-4258-B5EC-1AF91E651E77}" dt="2023-10-01T12:19:29.420" v="1863" actId="478"/>
          <ac:spMkLst>
            <pc:docMk/>
            <pc:sldMk cId="3262190608" sldId="258"/>
            <ac:spMk id="12" creationId="{8CFB381E-F653-4D46-BD83-B465D31BED93}"/>
          </ac:spMkLst>
        </pc:spChg>
        <pc:spChg chg="del mod">
          <ac:chgData name="Roger Cai" userId="22586480-35c0-4c25-95bc-8c24c0c5dcbb" providerId="ADAL" clId="{1B36617D-CEC0-4258-B5EC-1AF91E651E77}" dt="2023-10-01T12:19:29.420" v="1863" actId="478"/>
          <ac:spMkLst>
            <pc:docMk/>
            <pc:sldMk cId="3262190608" sldId="258"/>
            <ac:spMk id="13" creationId="{17819A2E-9366-484F-8E76-B70319E91152}"/>
          </ac:spMkLst>
        </pc:spChg>
        <pc:spChg chg="del mod">
          <ac:chgData name="Roger Cai" userId="22586480-35c0-4c25-95bc-8c24c0c5dcbb" providerId="ADAL" clId="{1B36617D-CEC0-4258-B5EC-1AF91E651E77}" dt="2023-10-01T12:19:29.420" v="1863" actId="478"/>
          <ac:spMkLst>
            <pc:docMk/>
            <pc:sldMk cId="3262190608" sldId="258"/>
            <ac:spMk id="14" creationId="{21633FB5-1FA2-476F-8868-498E174868E1}"/>
          </ac:spMkLst>
        </pc:spChg>
        <pc:spChg chg="del mod">
          <ac:chgData name="Roger Cai" userId="22586480-35c0-4c25-95bc-8c24c0c5dcbb" providerId="ADAL" clId="{1B36617D-CEC0-4258-B5EC-1AF91E651E77}" dt="2023-10-01T12:19:29.420" v="1863" actId="478"/>
          <ac:spMkLst>
            <pc:docMk/>
            <pc:sldMk cId="3262190608" sldId="258"/>
            <ac:spMk id="15" creationId="{8AF7CCCB-D40F-4974-8E8F-1B441112B1BF}"/>
          </ac:spMkLst>
        </pc:spChg>
        <pc:spChg chg="del mod">
          <ac:chgData name="Roger Cai" userId="22586480-35c0-4c25-95bc-8c24c0c5dcbb" providerId="ADAL" clId="{1B36617D-CEC0-4258-B5EC-1AF91E651E77}" dt="2023-10-01T12:19:29.420" v="1863" actId="478"/>
          <ac:spMkLst>
            <pc:docMk/>
            <pc:sldMk cId="3262190608" sldId="258"/>
            <ac:spMk id="16" creationId="{7088685A-23ED-45FE-A0FC-6C320C617F80}"/>
          </ac:spMkLst>
        </pc:spChg>
        <pc:spChg chg="del mod">
          <ac:chgData name="Roger Cai" userId="22586480-35c0-4c25-95bc-8c24c0c5dcbb" providerId="ADAL" clId="{1B36617D-CEC0-4258-B5EC-1AF91E651E77}" dt="2023-10-01T12:19:29.420" v="1863" actId="478"/>
          <ac:spMkLst>
            <pc:docMk/>
            <pc:sldMk cId="3262190608" sldId="258"/>
            <ac:spMk id="17" creationId="{C8B1ED39-0073-46C2-8E8D-A0758C521A57}"/>
          </ac:spMkLst>
        </pc:spChg>
        <pc:spChg chg="del mod">
          <ac:chgData name="Roger Cai" userId="22586480-35c0-4c25-95bc-8c24c0c5dcbb" providerId="ADAL" clId="{1B36617D-CEC0-4258-B5EC-1AF91E651E77}" dt="2023-10-01T12:19:29.420" v="1863" actId="478"/>
          <ac:spMkLst>
            <pc:docMk/>
            <pc:sldMk cId="3262190608" sldId="258"/>
            <ac:spMk id="18" creationId="{FA6E1D1D-D678-47B7-ABF0-1B59946BA31B}"/>
          </ac:spMkLst>
        </pc:spChg>
        <pc:spChg chg="del mod">
          <ac:chgData name="Roger Cai" userId="22586480-35c0-4c25-95bc-8c24c0c5dcbb" providerId="ADAL" clId="{1B36617D-CEC0-4258-B5EC-1AF91E651E77}" dt="2023-10-01T12:19:29.420" v="1863" actId="478"/>
          <ac:spMkLst>
            <pc:docMk/>
            <pc:sldMk cId="3262190608" sldId="258"/>
            <ac:spMk id="19" creationId="{B0FFBA5B-920F-4D1A-92BC-388E14714177}"/>
          </ac:spMkLst>
        </pc:spChg>
        <pc:spChg chg="del mod">
          <ac:chgData name="Roger Cai" userId="22586480-35c0-4c25-95bc-8c24c0c5dcbb" providerId="ADAL" clId="{1B36617D-CEC0-4258-B5EC-1AF91E651E77}" dt="2023-10-01T12:19:29.420" v="1863" actId="478"/>
          <ac:spMkLst>
            <pc:docMk/>
            <pc:sldMk cId="3262190608" sldId="258"/>
            <ac:spMk id="20" creationId="{D8F60755-D1F8-4F2C-87F4-9BA94BEF024E}"/>
          </ac:spMkLst>
        </pc:spChg>
        <pc:spChg chg="del mod">
          <ac:chgData name="Roger Cai" userId="22586480-35c0-4c25-95bc-8c24c0c5dcbb" providerId="ADAL" clId="{1B36617D-CEC0-4258-B5EC-1AF91E651E77}" dt="2023-10-01T12:19:29.420" v="1863" actId="478"/>
          <ac:spMkLst>
            <pc:docMk/>
            <pc:sldMk cId="3262190608" sldId="258"/>
            <ac:spMk id="21" creationId="{35075DDD-B502-4945-8F12-C9EC8A816962}"/>
          </ac:spMkLst>
        </pc:spChg>
        <pc:spChg chg="del mod">
          <ac:chgData name="Roger Cai" userId="22586480-35c0-4c25-95bc-8c24c0c5dcbb" providerId="ADAL" clId="{1B36617D-CEC0-4258-B5EC-1AF91E651E77}" dt="2023-10-01T12:19:29.420" v="1863" actId="478"/>
          <ac:spMkLst>
            <pc:docMk/>
            <pc:sldMk cId="3262190608" sldId="258"/>
            <ac:spMk id="22" creationId="{2C59685C-CD1B-4BB3-A0BA-9E9314B05922}"/>
          </ac:spMkLst>
        </pc:spChg>
        <pc:spChg chg="del mod">
          <ac:chgData name="Roger Cai" userId="22586480-35c0-4c25-95bc-8c24c0c5dcbb" providerId="ADAL" clId="{1B36617D-CEC0-4258-B5EC-1AF91E651E77}" dt="2023-10-01T12:19:29.420" v="1863" actId="478"/>
          <ac:spMkLst>
            <pc:docMk/>
            <pc:sldMk cId="3262190608" sldId="258"/>
            <ac:spMk id="23" creationId="{1CE80705-F21B-45DA-B74E-6B3D91983F09}"/>
          </ac:spMkLst>
        </pc:spChg>
        <pc:spChg chg="del mod">
          <ac:chgData name="Roger Cai" userId="22586480-35c0-4c25-95bc-8c24c0c5dcbb" providerId="ADAL" clId="{1B36617D-CEC0-4258-B5EC-1AF91E651E77}" dt="2023-10-01T12:19:29.420" v="1863" actId="478"/>
          <ac:spMkLst>
            <pc:docMk/>
            <pc:sldMk cId="3262190608" sldId="258"/>
            <ac:spMk id="24" creationId="{AD3A59DC-8402-4D94-AE43-45FEA3533E60}"/>
          </ac:spMkLst>
        </pc:spChg>
        <pc:spChg chg="del mod">
          <ac:chgData name="Roger Cai" userId="22586480-35c0-4c25-95bc-8c24c0c5dcbb" providerId="ADAL" clId="{1B36617D-CEC0-4258-B5EC-1AF91E651E77}" dt="2023-10-01T12:46:36.180" v="3203" actId="478"/>
          <ac:spMkLst>
            <pc:docMk/>
            <pc:sldMk cId="3262190608" sldId="258"/>
            <ac:spMk id="27" creationId="{0B96E055-ACB5-49A8-BF11-A0D92C87EAFB}"/>
          </ac:spMkLst>
        </pc:spChg>
        <pc:spChg chg="add del mod">
          <ac:chgData name="Roger Cai" userId="22586480-35c0-4c25-95bc-8c24c0c5dcbb" providerId="ADAL" clId="{1B36617D-CEC0-4258-B5EC-1AF91E651E77}" dt="2023-10-01T12:46:37.992" v="3205" actId="478"/>
          <ac:spMkLst>
            <pc:docMk/>
            <pc:sldMk cId="3262190608" sldId="258"/>
            <ac:spMk id="28" creationId="{733F3717-23BD-4390-87C8-D0FCAFB71ABD}"/>
          </ac:spMkLst>
        </pc:spChg>
        <pc:spChg chg="del mod">
          <ac:chgData name="Roger Cai" userId="22586480-35c0-4c25-95bc-8c24c0c5dcbb" providerId="ADAL" clId="{1B36617D-CEC0-4258-B5EC-1AF91E651E77}" dt="2023-10-01T12:46:33.444" v="3202" actId="478"/>
          <ac:spMkLst>
            <pc:docMk/>
            <pc:sldMk cId="3262190608" sldId="258"/>
            <ac:spMk id="30" creationId="{38DFF085-2EBF-49ED-8883-3E1A68A476C4}"/>
          </ac:spMkLst>
        </pc:spChg>
        <pc:spChg chg="add del">
          <ac:chgData name="Roger Cai" userId="22586480-35c0-4c25-95bc-8c24c0c5dcbb" providerId="ADAL" clId="{1B36617D-CEC0-4258-B5EC-1AF91E651E77}" dt="2023-10-01T12:47:24.011" v="3214" actId="26606"/>
          <ac:spMkLst>
            <pc:docMk/>
            <pc:sldMk cId="3262190608" sldId="258"/>
            <ac:spMk id="36" creationId="{F3060C83-F051-4F0E-ABAD-AA0DFC48B218}"/>
          </ac:spMkLst>
        </pc:spChg>
        <pc:spChg chg="add del">
          <ac:chgData name="Roger Cai" userId="22586480-35c0-4c25-95bc-8c24c0c5dcbb" providerId="ADAL" clId="{1B36617D-CEC0-4258-B5EC-1AF91E651E77}" dt="2023-10-01T12:47:24.011" v="3214" actId="26606"/>
          <ac:spMkLst>
            <pc:docMk/>
            <pc:sldMk cId="3262190608" sldId="258"/>
            <ac:spMk id="38" creationId="{83C98ABE-055B-441F-B07E-44F97F083C39}"/>
          </ac:spMkLst>
        </pc:spChg>
        <pc:spChg chg="add del">
          <ac:chgData name="Roger Cai" userId="22586480-35c0-4c25-95bc-8c24c0c5dcbb" providerId="ADAL" clId="{1B36617D-CEC0-4258-B5EC-1AF91E651E77}" dt="2023-10-01T12:47:24.011" v="3214" actId="26606"/>
          <ac:spMkLst>
            <pc:docMk/>
            <pc:sldMk cId="3262190608" sldId="258"/>
            <ac:spMk id="40" creationId="{29FDB030-9B49-4CED-8CCD-4D99382388AC}"/>
          </ac:spMkLst>
        </pc:spChg>
        <pc:spChg chg="add del">
          <ac:chgData name="Roger Cai" userId="22586480-35c0-4c25-95bc-8c24c0c5dcbb" providerId="ADAL" clId="{1B36617D-CEC0-4258-B5EC-1AF91E651E77}" dt="2023-10-01T12:47:24.011" v="3214" actId="26606"/>
          <ac:spMkLst>
            <pc:docMk/>
            <pc:sldMk cId="3262190608" sldId="258"/>
            <ac:spMk id="42" creationId="{3783CA14-24A1-485C-8B30-D6A5D87987AD}"/>
          </ac:spMkLst>
        </pc:spChg>
        <pc:spChg chg="add del">
          <ac:chgData name="Roger Cai" userId="22586480-35c0-4c25-95bc-8c24c0c5dcbb" providerId="ADAL" clId="{1B36617D-CEC0-4258-B5EC-1AF91E651E77}" dt="2023-10-01T12:47:24.011" v="3214" actId="26606"/>
          <ac:spMkLst>
            <pc:docMk/>
            <pc:sldMk cId="3262190608" sldId="258"/>
            <ac:spMk id="44" creationId="{9A97C86A-04D6-40F7-AE84-31AB43E6A846}"/>
          </ac:spMkLst>
        </pc:spChg>
        <pc:spChg chg="add del">
          <ac:chgData name="Roger Cai" userId="22586480-35c0-4c25-95bc-8c24c0c5dcbb" providerId="ADAL" clId="{1B36617D-CEC0-4258-B5EC-1AF91E651E77}" dt="2023-10-01T12:47:24.011" v="3214" actId="26606"/>
          <ac:spMkLst>
            <pc:docMk/>
            <pc:sldMk cId="3262190608" sldId="258"/>
            <ac:spMk id="46" creationId="{FF9F2414-84E8-453E-B1F3-389FDE8192D9}"/>
          </ac:spMkLst>
        </pc:spChg>
        <pc:spChg chg="add del">
          <ac:chgData name="Roger Cai" userId="22586480-35c0-4c25-95bc-8c24c0c5dcbb" providerId="ADAL" clId="{1B36617D-CEC0-4258-B5EC-1AF91E651E77}" dt="2023-10-01T12:47:24.011" v="3214" actId="26606"/>
          <ac:spMkLst>
            <pc:docMk/>
            <pc:sldMk cId="3262190608" sldId="258"/>
            <ac:spMk id="48" creationId="{3ECA69A1-7536-43AC-85EF-C7106179F5ED}"/>
          </ac:spMkLst>
        </pc:spChg>
        <pc:spChg chg="add del">
          <ac:chgData name="Roger Cai" userId="22586480-35c0-4c25-95bc-8c24c0c5dcbb" providerId="ADAL" clId="{1B36617D-CEC0-4258-B5EC-1AF91E651E77}" dt="2023-10-01T12:47:47.958" v="3224" actId="26606"/>
          <ac:spMkLst>
            <pc:docMk/>
            <pc:sldMk cId="3262190608" sldId="258"/>
            <ac:spMk id="53" creationId="{86FF76B9-219D-4469-AF87-0236D29032F1}"/>
          </ac:spMkLst>
        </pc:spChg>
        <pc:spChg chg="add del">
          <ac:chgData name="Roger Cai" userId="22586480-35c0-4c25-95bc-8c24c0c5dcbb" providerId="ADAL" clId="{1B36617D-CEC0-4258-B5EC-1AF91E651E77}" dt="2023-10-01T12:47:47.958" v="3224" actId="26606"/>
          <ac:spMkLst>
            <pc:docMk/>
            <pc:sldMk cId="3262190608" sldId="258"/>
            <ac:spMk id="59" creationId="{2E80C965-DB6D-4F81-9E9E-B027384D0BD6}"/>
          </ac:spMkLst>
        </pc:spChg>
        <pc:spChg chg="add del">
          <ac:chgData name="Roger Cai" userId="22586480-35c0-4c25-95bc-8c24c0c5dcbb" providerId="ADAL" clId="{1B36617D-CEC0-4258-B5EC-1AF91E651E77}" dt="2023-10-01T12:47:47.958" v="3224" actId="26606"/>
          <ac:spMkLst>
            <pc:docMk/>
            <pc:sldMk cId="3262190608" sldId="258"/>
            <ac:spMk id="61" creationId="{633C5E46-DAC5-4661-9C87-22B08E2A512F}"/>
          </ac:spMkLst>
        </pc:spChg>
        <pc:spChg chg="add del">
          <ac:chgData name="Roger Cai" userId="22586480-35c0-4c25-95bc-8c24c0c5dcbb" providerId="ADAL" clId="{1B36617D-CEC0-4258-B5EC-1AF91E651E77}" dt="2023-10-01T12:47:47.958" v="3223" actId="26606"/>
          <ac:spMkLst>
            <pc:docMk/>
            <pc:sldMk cId="3262190608" sldId="258"/>
            <ac:spMk id="66" creationId="{A9F529C3-C941-49FD-8C67-82F134F64BDB}"/>
          </ac:spMkLst>
        </pc:spChg>
        <pc:spChg chg="add del">
          <ac:chgData name="Roger Cai" userId="22586480-35c0-4c25-95bc-8c24c0c5dcbb" providerId="ADAL" clId="{1B36617D-CEC0-4258-B5EC-1AF91E651E77}" dt="2023-10-01T12:47:47.958" v="3223" actId="26606"/>
          <ac:spMkLst>
            <pc:docMk/>
            <pc:sldMk cId="3262190608" sldId="258"/>
            <ac:spMk id="68" creationId="{20586029-32A0-47E5-9AEC-AE3ABA6B94D0}"/>
          </ac:spMkLst>
        </pc:spChg>
        <pc:spChg chg="add del">
          <ac:chgData name="Roger Cai" userId="22586480-35c0-4c25-95bc-8c24c0c5dcbb" providerId="ADAL" clId="{1B36617D-CEC0-4258-B5EC-1AF91E651E77}" dt="2023-10-01T12:48:58.394" v="3237" actId="26606"/>
          <ac:spMkLst>
            <pc:docMk/>
            <pc:sldMk cId="3262190608" sldId="258"/>
            <ac:spMk id="73" creationId="{69D184B2-2226-4E31-BCCB-444330767440}"/>
          </ac:spMkLst>
        </pc:spChg>
        <pc:spChg chg="add del">
          <ac:chgData name="Roger Cai" userId="22586480-35c0-4c25-95bc-8c24c0c5dcbb" providerId="ADAL" clId="{1B36617D-CEC0-4258-B5EC-1AF91E651E77}" dt="2023-10-01T12:48:58.394" v="3237" actId="26606"/>
          <ac:spMkLst>
            <pc:docMk/>
            <pc:sldMk cId="3262190608" sldId="258"/>
            <ac:spMk id="74" creationId="{1AC4D4E3-486A-464A-8EC8-D44881097267}"/>
          </ac:spMkLst>
        </pc:spChg>
        <pc:spChg chg="add del">
          <ac:chgData name="Roger Cai" userId="22586480-35c0-4c25-95bc-8c24c0c5dcbb" providerId="ADAL" clId="{1B36617D-CEC0-4258-B5EC-1AF91E651E77}" dt="2023-10-01T12:48:58.394" v="3237" actId="26606"/>
          <ac:spMkLst>
            <pc:docMk/>
            <pc:sldMk cId="3262190608" sldId="258"/>
            <ac:spMk id="75" creationId="{864DE13E-58EB-4475-B79C-0D4FC651239B}"/>
          </ac:spMkLst>
        </pc:spChg>
        <pc:spChg chg="add del">
          <ac:chgData name="Roger Cai" userId="22586480-35c0-4c25-95bc-8c24c0c5dcbb" providerId="ADAL" clId="{1B36617D-CEC0-4258-B5EC-1AF91E651E77}" dt="2023-10-01T12:48:58.394" v="3236" actId="26606"/>
          <ac:spMkLst>
            <pc:docMk/>
            <pc:sldMk cId="3262190608" sldId="258"/>
            <ac:spMk id="80" creationId="{A9F529C3-C941-49FD-8C67-82F134F64BDB}"/>
          </ac:spMkLst>
        </pc:spChg>
        <pc:spChg chg="add del">
          <ac:chgData name="Roger Cai" userId="22586480-35c0-4c25-95bc-8c24c0c5dcbb" providerId="ADAL" clId="{1B36617D-CEC0-4258-B5EC-1AF91E651E77}" dt="2023-10-01T12:48:58.394" v="3236" actId="26606"/>
          <ac:spMkLst>
            <pc:docMk/>
            <pc:sldMk cId="3262190608" sldId="258"/>
            <ac:spMk id="82" creationId="{20586029-32A0-47E5-9AEC-AE3ABA6B94D0}"/>
          </ac:spMkLst>
        </pc:spChg>
        <pc:spChg chg="add del">
          <ac:chgData name="Roger Cai" userId="22586480-35c0-4c25-95bc-8c24c0c5dcbb" providerId="ADAL" clId="{1B36617D-CEC0-4258-B5EC-1AF91E651E77}" dt="2023-10-01T12:49:24.032" v="3238" actId="26606"/>
          <ac:spMkLst>
            <pc:docMk/>
            <pc:sldMk cId="3262190608" sldId="258"/>
            <ac:spMk id="86" creationId="{22F15A2D-2324-487D-A02A-BF46C5C580EB}"/>
          </ac:spMkLst>
        </pc:spChg>
        <pc:spChg chg="add del">
          <ac:chgData name="Roger Cai" userId="22586480-35c0-4c25-95bc-8c24c0c5dcbb" providerId="ADAL" clId="{1B36617D-CEC0-4258-B5EC-1AF91E651E77}" dt="2023-10-01T12:49:24.032" v="3238" actId="26606"/>
          <ac:spMkLst>
            <pc:docMk/>
            <pc:sldMk cId="3262190608" sldId="258"/>
            <ac:spMk id="87" creationId="{17A7F34E-D418-47E2-9F86-2C45BBC31210}"/>
          </ac:spMkLst>
        </pc:spChg>
        <pc:spChg chg="add del">
          <ac:chgData name="Roger Cai" userId="22586480-35c0-4c25-95bc-8c24c0c5dcbb" providerId="ADAL" clId="{1B36617D-CEC0-4258-B5EC-1AF91E651E77}" dt="2023-10-01T12:49:24.032" v="3238" actId="26606"/>
          <ac:spMkLst>
            <pc:docMk/>
            <pc:sldMk cId="3262190608" sldId="258"/>
            <ac:spMk id="88" creationId="{2AEAFA59-923A-4F54-8B49-44C970BCC323}"/>
          </ac:spMkLst>
        </pc:spChg>
        <pc:spChg chg="add">
          <ac:chgData name="Roger Cai" userId="22586480-35c0-4c25-95bc-8c24c0c5dcbb" providerId="ADAL" clId="{1B36617D-CEC0-4258-B5EC-1AF91E651E77}" dt="2023-10-01T12:49:24.032" v="3238" actId="26606"/>
          <ac:spMkLst>
            <pc:docMk/>
            <pc:sldMk cId="3262190608" sldId="258"/>
            <ac:spMk id="93" creationId="{69D184B2-2226-4E31-BCCB-444330767440}"/>
          </ac:spMkLst>
        </pc:spChg>
        <pc:spChg chg="add">
          <ac:chgData name="Roger Cai" userId="22586480-35c0-4c25-95bc-8c24c0c5dcbb" providerId="ADAL" clId="{1B36617D-CEC0-4258-B5EC-1AF91E651E77}" dt="2023-10-01T12:49:24.032" v="3238" actId="26606"/>
          <ac:spMkLst>
            <pc:docMk/>
            <pc:sldMk cId="3262190608" sldId="258"/>
            <ac:spMk id="95" creationId="{1AC4D4E3-486A-464A-8EC8-D44881097267}"/>
          </ac:spMkLst>
        </pc:spChg>
        <pc:spChg chg="add">
          <ac:chgData name="Roger Cai" userId="22586480-35c0-4c25-95bc-8c24c0c5dcbb" providerId="ADAL" clId="{1B36617D-CEC0-4258-B5EC-1AF91E651E77}" dt="2023-10-01T12:49:24.032" v="3238" actId="26606"/>
          <ac:spMkLst>
            <pc:docMk/>
            <pc:sldMk cId="3262190608" sldId="258"/>
            <ac:spMk id="97" creationId="{864DE13E-58EB-4475-B79C-0D4FC651239B}"/>
          </ac:spMkLst>
        </pc:spChg>
        <pc:grpChg chg="add del">
          <ac:chgData name="Roger Cai" userId="22586480-35c0-4c25-95bc-8c24c0c5dcbb" providerId="ADAL" clId="{1B36617D-CEC0-4258-B5EC-1AF91E651E77}" dt="2023-10-01T12:47:47.958" v="3224" actId="26606"/>
          <ac:grpSpMkLst>
            <pc:docMk/>
            <pc:sldMk cId="3262190608" sldId="258"/>
            <ac:grpSpMk id="55" creationId="{DB88BD78-87E1-424D-B479-C37D8E41B12E}"/>
          </ac:grpSpMkLst>
        </pc:grpChg>
        <pc:picChg chg="add del mod">
          <ac:chgData name="Roger Cai" userId="22586480-35c0-4c25-95bc-8c24c0c5dcbb" providerId="ADAL" clId="{1B36617D-CEC0-4258-B5EC-1AF91E651E77}" dt="2023-10-01T12:46:36.709" v="3204" actId="478"/>
          <ac:picMkLst>
            <pc:docMk/>
            <pc:sldMk cId="3262190608" sldId="258"/>
            <ac:picMk id="25" creationId="{AB09C4C9-61EB-8206-D1B8-4CFDF1ED7EC0}"/>
          </ac:picMkLst>
        </pc:picChg>
        <pc:picChg chg="add mod ord">
          <ac:chgData name="Roger Cai" userId="22586480-35c0-4c25-95bc-8c24c0c5dcbb" providerId="ADAL" clId="{1B36617D-CEC0-4258-B5EC-1AF91E651E77}" dt="2023-10-01T12:49:24.032" v="3238" actId="26606"/>
          <ac:picMkLst>
            <pc:docMk/>
            <pc:sldMk cId="3262190608" sldId="258"/>
            <ac:picMk id="31" creationId="{B3C4E33F-65F3-64AE-847A-83C509533BF1}"/>
          </ac:picMkLst>
        </pc:picChg>
        <pc:picChg chg="add mod ord">
          <ac:chgData name="Roger Cai" userId="22586480-35c0-4c25-95bc-8c24c0c5dcbb" providerId="ADAL" clId="{1B36617D-CEC0-4258-B5EC-1AF91E651E77}" dt="2023-10-01T12:49:24.032" v="3238" actId="26606"/>
          <ac:picMkLst>
            <pc:docMk/>
            <pc:sldMk cId="3262190608" sldId="258"/>
            <ac:picMk id="33" creationId="{37F93B13-173C-96F9-95DF-F59D42B80307}"/>
          </ac:picMkLst>
        </pc:picChg>
        <pc:cxnChg chg="add del">
          <ac:chgData name="Roger Cai" userId="22586480-35c0-4c25-95bc-8c24c0c5dcbb" providerId="ADAL" clId="{1B36617D-CEC0-4258-B5EC-1AF91E651E77}" dt="2023-10-01T12:47:47.958" v="3223" actId="26606"/>
          <ac:cxnSpMkLst>
            <pc:docMk/>
            <pc:sldMk cId="3262190608" sldId="258"/>
            <ac:cxnSpMk id="70" creationId="{8C730EAB-A532-4295-A302-FB4B90DB9F5E}"/>
          </ac:cxnSpMkLst>
        </pc:cxnChg>
        <pc:cxnChg chg="add del">
          <ac:chgData name="Roger Cai" userId="22586480-35c0-4c25-95bc-8c24c0c5dcbb" providerId="ADAL" clId="{1B36617D-CEC0-4258-B5EC-1AF91E651E77}" dt="2023-10-01T12:48:58.394" v="3237" actId="26606"/>
          <ac:cxnSpMkLst>
            <pc:docMk/>
            <pc:sldMk cId="3262190608" sldId="258"/>
            <ac:cxnSpMk id="72" creationId="{02E9B2EE-76CA-47F3-9977-3F2FCB7FD252}"/>
          </ac:cxnSpMkLst>
        </pc:cxnChg>
        <pc:cxnChg chg="add del">
          <ac:chgData name="Roger Cai" userId="22586480-35c0-4c25-95bc-8c24c0c5dcbb" providerId="ADAL" clId="{1B36617D-CEC0-4258-B5EC-1AF91E651E77}" dt="2023-10-01T12:48:58.394" v="3236" actId="26606"/>
          <ac:cxnSpMkLst>
            <pc:docMk/>
            <pc:sldMk cId="3262190608" sldId="258"/>
            <ac:cxnSpMk id="84" creationId="{8C730EAB-A532-4295-A302-FB4B90DB9F5E}"/>
          </ac:cxnSpMkLst>
        </pc:cxnChg>
        <pc:cxnChg chg="add">
          <ac:chgData name="Roger Cai" userId="22586480-35c0-4c25-95bc-8c24c0c5dcbb" providerId="ADAL" clId="{1B36617D-CEC0-4258-B5EC-1AF91E651E77}" dt="2023-10-01T12:49:24.032" v="3238" actId="26606"/>
          <ac:cxnSpMkLst>
            <pc:docMk/>
            <pc:sldMk cId="3262190608" sldId="258"/>
            <ac:cxnSpMk id="99" creationId="{02E9B2EE-76CA-47F3-9977-3F2FCB7FD252}"/>
          </ac:cxnSpMkLst>
        </pc:cxnChg>
      </pc:sldChg>
      <pc:sldChg chg="addSp delSp modSp add mod modNotesTx">
        <pc:chgData name="Roger Cai" userId="22586480-35c0-4c25-95bc-8c24c0c5dcbb" providerId="ADAL" clId="{1B36617D-CEC0-4258-B5EC-1AF91E651E77}" dt="2023-10-05T17:26:51.683" v="13029" actId="478"/>
        <pc:sldMkLst>
          <pc:docMk/>
          <pc:sldMk cId="3218618328" sldId="259"/>
        </pc:sldMkLst>
        <pc:spChg chg="del mod">
          <ac:chgData name="Roger Cai" userId="22586480-35c0-4c25-95bc-8c24c0c5dcbb" providerId="ADAL" clId="{1B36617D-CEC0-4258-B5EC-1AF91E651E77}" dt="2023-10-02T17:57:10.460" v="8073" actId="478"/>
          <ac:spMkLst>
            <pc:docMk/>
            <pc:sldMk cId="3218618328" sldId="259"/>
            <ac:spMk id="3" creationId="{C06C38E2-75E9-674F-868C-661525DFCB8C}"/>
          </ac:spMkLst>
        </pc:spChg>
        <pc:spChg chg="del mod">
          <ac:chgData name="Roger Cai" userId="22586480-35c0-4c25-95bc-8c24c0c5dcbb" providerId="ADAL" clId="{1B36617D-CEC0-4258-B5EC-1AF91E651E77}" dt="2023-10-02T17:57:07.826" v="8070" actId="478"/>
          <ac:spMkLst>
            <pc:docMk/>
            <pc:sldMk cId="3218618328" sldId="259"/>
            <ac:spMk id="4" creationId="{BB0FFE5D-92D3-564D-93D5-C2AD3FE48DB0}"/>
          </ac:spMkLst>
        </pc:spChg>
        <pc:spChg chg="del mod">
          <ac:chgData name="Roger Cai" userId="22586480-35c0-4c25-95bc-8c24c0c5dcbb" providerId="ADAL" clId="{1B36617D-CEC0-4258-B5EC-1AF91E651E77}" dt="2023-10-02T17:57:09.667" v="8072" actId="478"/>
          <ac:spMkLst>
            <pc:docMk/>
            <pc:sldMk cId="3218618328" sldId="259"/>
            <ac:spMk id="5" creationId="{BA12FE9C-B5B7-0A46-BD32-2A45ECA6E228}"/>
          </ac:spMkLst>
        </pc:spChg>
        <pc:spChg chg="add del mod">
          <ac:chgData name="Roger Cai" userId="22586480-35c0-4c25-95bc-8c24c0c5dcbb" providerId="ADAL" clId="{1B36617D-CEC0-4258-B5EC-1AF91E651E77}" dt="2023-10-02T17:56:55.810" v="8061" actId="478"/>
          <ac:spMkLst>
            <pc:docMk/>
            <pc:sldMk cId="3218618328" sldId="259"/>
            <ac:spMk id="6" creationId="{94A97DB9-7723-6F29-72D7-69FC8CAEAC08}"/>
          </ac:spMkLst>
        </pc:spChg>
        <pc:spChg chg="del mod">
          <ac:chgData name="Roger Cai" userId="22586480-35c0-4c25-95bc-8c24c0c5dcbb" providerId="ADAL" clId="{1B36617D-CEC0-4258-B5EC-1AF91E651E77}" dt="2023-10-02T17:56:57.090" v="8062" actId="478"/>
          <ac:spMkLst>
            <pc:docMk/>
            <pc:sldMk cId="3218618328" sldId="259"/>
            <ac:spMk id="8" creationId="{57BC267A-0C4B-471A-A887-F913A13AD6C1}"/>
          </ac:spMkLst>
        </pc:spChg>
        <pc:spChg chg="add del mod">
          <ac:chgData name="Roger Cai" userId="22586480-35c0-4c25-95bc-8c24c0c5dcbb" providerId="ADAL" clId="{1B36617D-CEC0-4258-B5EC-1AF91E651E77}" dt="2023-10-02T17:56:58.888" v="8063" actId="478"/>
          <ac:spMkLst>
            <pc:docMk/>
            <pc:sldMk cId="3218618328" sldId="259"/>
            <ac:spMk id="9" creationId="{A107214D-3CB5-61D1-76A6-C84B48192474}"/>
          </ac:spMkLst>
        </pc:spChg>
        <pc:spChg chg="add mod">
          <ac:chgData name="Roger Cai" userId="22586480-35c0-4c25-95bc-8c24c0c5dcbb" providerId="ADAL" clId="{1B36617D-CEC0-4258-B5EC-1AF91E651E77}" dt="2023-10-03T19:20:43.104" v="10241" actId="14100"/>
          <ac:spMkLst>
            <pc:docMk/>
            <pc:sldMk cId="3218618328" sldId="259"/>
            <ac:spMk id="10" creationId="{93EF822C-F00B-CAA8-D436-23C0720B9D15}"/>
          </ac:spMkLst>
        </pc:spChg>
        <pc:spChg chg="add del mod">
          <ac:chgData name="Roger Cai" userId="22586480-35c0-4c25-95bc-8c24c0c5dcbb" providerId="ADAL" clId="{1B36617D-CEC0-4258-B5EC-1AF91E651E77}" dt="2023-10-02T18:06:41.320" v="8576" actId="478"/>
          <ac:spMkLst>
            <pc:docMk/>
            <pc:sldMk cId="3218618328" sldId="259"/>
            <ac:spMk id="10" creationId="{BC69D3E3-45BD-76FE-6EFA-AF2C15B5AA5C}"/>
          </ac:spMkLst>
        </pc:spChg>
        <pc:spChg chg="add del mod">
          <ac:chgData name="Roger Cai" userId="22586480-35c0-4c25-95bc-8c24c0c5dcbb" providerId="ADAL" clId="{1B36617D-CEC0-4258-B5EC-1AF91E651E77}" dt="2023-10-02T18:04:16.831" v="8531"/>
          <ac:spMkLst>
            <pc:docMk/>
            <pc:sldMk cId="3218618328" sldId="259"/>
            <ac:spMk id="11" creationId="{3E3CB53A-7073-CDA3-2DE5-4B13B8B2B95E}"/>
          </ac:spMkLst>
        </pc:spChg>
        <pc:spChg chg="del mod">
          <ac:chgData name="Roger Cai" userId="22586480-35c0-4c25-95bc-8c24c0c5dcbb" providerId="ADAL" clId="{1B36617D-CEC0-4258-B5EC-1AF91E651E77}" dt="2023-10-02T17:57:05.551" v="8068" actId="478"/>
          <ac:spMkLst>
            <pc:docMk/>
            <pc:sldMk cId="3218618328" sldId="259"/>
            <ac:spMk id="13" creationId="{F1920E24-936D-FD44-AF2F-35AF22F99042}"/>
          </ac:spMkLst>
        </pc:spChg>
        <pc:spChg chg="del mod">
          <ac:chgData name="Roger Cai" userId="22586480-35c0-4c25-95bc-8c24c0c5dcbb" providerId="ADAL" clId="{1B36617D-CEC0-4258-B5EC-1AF91E651E77}" dt="2023-10-02T17:57:03.216" v="8066" actId="478"/>
          <ac:spMkLst>
            <pc:docMk/>
            <pc:sldMk cId="3218618328" sldId="259"/>
            <ac:spMk id="14" creationId="{ED1063BD-AE21-5B4A-937B-D69704DC3233}"/>
          </ac:spMkLst>
        </pc:spChg>
        <pc:spChg chg="del mod">
          <ac:chgData name="Roger Cai" userId="22586480-35c0-4c25-95bc-8c24c0c5dcbb" providerId="ADAL" clId="{1B36617D-CEC0-4258-B5EC-1AF91E651E77}" dt="2023-10-02T17:57:06.832" v="8069" actId="478"/>
          <ac:spMkLst>
            <pc:docMk/>
            <pc:sldMk cId="3218618328" sldId="259"/>
            <ac:spMk id="15" creationId="{272CF985-0DFD-6F46-876E-794F29508DE4}"/>
          </ac:spMkLst>
        </pc:spChg>
        <pc:spChg chg="del mod">
          <ac:chgData name="Roger Cai" userId="22586480-35c0-4c25-95bc-8c24c0c5dcbb" providerId="ADAL" clId="{1B36617D-CEC0-4258-B5EC-1AF91E651E77}" dt="2023-10-01T10:49:19.122" v="300" actId="478"/>
          <ac:spMkLst>
            <pc:docMk/>
            <pc:sldMk cId="3218618328" sldId="259"/>
            <ac:spMk id="16" creationId="{6D5FA5FA-C989-4DA4-87E3-281F6A5E8C94}"/>
          </ac:spMkLst>
        </pc:spChg>
        <pc:spChg chg="add del mod">
          <ac:chgData name="Roger Cai" userId="22586480-35c0-4c25-95bc-8c24c0c5dcbb" providerId="ADAL" clId="{1B36617D-CEC0-4258-B5EC-1AF91E651E77}" dt="2023-10-02T18:09:47.342" v="8624" actId="478"/>
          <ac:spMkLst>
            <pc:docMk/>
            <pc:sldMk cId="3218618328" sldId="259"/>
            <ac:spMk id="25" creationId="{FB3BE7C8-8BF2-D3E9-15BA-CDE282DAA3E9}"/>
          </ac:spMkLst>
        </pc:spChg>
        <pc:spChg chg="add del mod">
          <ac:chgData name="Roger Cai" userId="22586480-35c0-4c25-95bc-8c24c0c5dcbb" providerId="ADAL" clId="{1B36617D-CEC0-4258-B5EC-1AF91E651E77}" dt="2023-10-02T18:09:47.342" v="8624" actId="478"/>
          <ac:spMkLst>
            <pc:docMk/>
            <pc:sldMk cId="3218618328" sldId="259"/>
            <ac:spMk id="26" creationId="{1829ACFA-1487-0AF3-1244-D8373102160A}"/>
          </ac:spMkLst>
        </pc:spChg>
        <pc:spChg chg="add del mod">
          <ac:chgData name="Roger Cai" userId="22586480-35c0-4c25-95bc-8c24c0c5dcbb" providerId="ADAL" clId="{1B36617D-CEC0-4258-B5EC-1AF91E651E77}" dt="2023-10-02T18:09:47.342" v="8624" actId="478"/>
          <ac:spMkLst>
            <pc:docMk/>
            <pc:sldMk cId="3218618328" sldId="259"/>
            <ac:spMk id="27" creationId="{7976DDB6-F24A-404C-104E-B5E480855797}"/>
          </ac:spMkLst>
        </pc:spChg>
        <pc:spChg chg="add del mod">
          <ac:chgData name="Roger Cai" userId="22586480-35c0-4c25-95bc-8c24c0c5dcbb" providerId="ADAL" clId="{1B36617D-CEC0-4258-B5EC-1AF91E651E77}" dt="2023-10-02T18:09:47.342" v="8624" actId="478"/>
          <ac:spMkLst>
            <pc:docMk/>
            <pc:sldMk cId="3218618328" sldId="259"/>
            <ac:spMk id="28" creationId="{E5CFE70E-F732-C600-FD09-7EF56668FEAB}"/>
          </ac:spMkLst>
        </pc:spChg>
        <pc:spChg chg="del mod">
          <ac:chgData name="Roger Cai" userId="22586480-35c0-4c25-95bc-8c24c0c5dcbb" providerId="ADAL" clId="{1B36617D-CEC0-4258-B5EC-1AF91E651E77}" dt="2023-10-02T17:57:00.495" v="8064" actId="478"/>
          <ac:spMkLst>
            <pc:docMk/>
            <pc:sldMk cId="3218618328" sldId="259"/>
            <ac:spMk id="29" creationId="{B132809F-E8FD-2641-9210-1F0FC2FFBAE5}"/>
          </ac:spMkLst>
        </pc:spChg>
        <pc:spChg chg="del mod">
          <ac:chgData name="Roger Cai" userId="22586480-35c0-4c25-95bc-8c24c0c5dcbb" providerId="ADAL" clId="{1B36617D-CEC0-4258-B5EC-1AF91E651E77}" dt="2023-10-02T17:57:02.193" v="8065" actId="478"/>
          <ac:spMkLst>
            <pc:docMk/>
            <pc:sldMk cId="3218618328" sldId="259"/>
            <ac:spMk id="30" creationId="{EA968EF6-0E7D-B944-A379-2D2ECDEC2892}"/>
          </ac:spMkLst>
        </pc:spChg>
        <pc:spChg chg="del mod">
          <ac:chgData name="Roger Cai" userId="22586480-35c0-4c25-95bc-8c24c0c5dcbb" providerId="ADAL" clId="{1B36617D-CEC0-4258-B5EC-1AF91E651E77}" dt="2023-10-02T17:56:54.103" v="8060" actId="478"/>
          <ac:spMkLst>
            <pc:docMk/>
            <pc:sldMk cId="3218618328" sldId="259"/>
            <ac:spMk id="31" creationId="{5578C088-544B-0E42-BC0F-75B0A622F8EA}"/>
          </ac:spMkLst>
        </pc:spChg>
        <pc:spChg chg="add del mod">
          <ac:chgData name="Roger Cai" userId="22586480-35c0-4c25-95bc-8c24c0c5dcbb" providerId="ADAL" clId="{1B36617D-CEC0-4258-B5EC-1AF91E651E77}" dt="2023-10-02T18:09:47.342" v="8624" actId="478"/>
          <ac:spMkLst>
            <pc:docMk/>
            <pc:sldMk cId="3218618328" sldId="259"/>
            <ac:spMk id="32" creationId="{CC974A7C-3270-CD39-2DFF-D4A5B5FA0E3D}"/>
          </ac:spMkLst>
        </pc:spChg>
        <pc:spChg chg="add del mod">
          <ac:chgData name="Roger Cai" userId="22586480-35c0-4c25-95bc-8c24c0c5dcbb" providerId="ADAL" clId="{1B36617D-CEC0-4258-B5EC-1AF91E651E77}" dt="2023-10-02T18:09:47.342" v="8624" actId="478"/>
          <ac:spMkLst>
            <pc:docMk/>
            <pc:sldMk cId="3218618328" sldId="259"/>
            <ac:spMk id="33" creationId="{8689C521-7135-4C1A-00CC-47ABE6ED0DF7}"/>
          </ac:spMkLst>
        </pc:spChg>
        <pc:spChg chg="add del mod">
          <ac:chgData name="Roger Cai" userId="22586480-35c0-4c25-95bc-8c24c0c5dcbb" providerId="ADAL" clId="{1B36617D-CEC0-4258-B5EC-1AF91E651E77}" dt="2023-10-02T18:09:47.342" v="8624" actId="478"/>
          <ac:spMkLst>
            <pc:docMk/>
            <pc:sldMk cId="3218618328" sldId="259"/>
            <ac:spMk id="34" creationId="{CA116A18-8CB8-FC59-B1F7-5AEBEAE3A001}"/>
          </ac:spMkLst>
        </pc:spChg>
        <pc:spChg chg="add del mod">
          <ac:chgData name="Roger Cai" userId="22586480-35c0-4c25-95bc-8c24c0c5dcbb" providerId="ADAL" clId="{1B36617D-CEC0-4258-B5EC-1AF91E651E77}" dt="2023-10-02T18:09:47.342" v="8624" actId="478"/>
          <ac:spMkLst>
            <pc:docMk/>
            <pc:sldMk cId="3218618328" sldId="259"/>
            <ac:spMk id="35" creationId="{B9FBD508-3E90-3B35-8002-0E772B3BB0B9}"/>
          </ac:spMkLst>
        </pc:spChg>
        <pc:spChg chg="add del mod">
          <ac:chgData name="Roger Cai" userId="22586480-35c0-4c25-95bc-8c24c0c5dcbb" providerId="ADAL" clId="{1B36617D-CEC0-4258-B5EC-1AF91E651E77}" dt="2023-10-02T18:09:47.342" v="8624" actId="478"/>
          <ac:spMkLst>
            <pc:docMk/>
            <pc:sldMk cId="3218618328" sldId="259"/>
            <ac:spMk id="36" creationId="{AD27C452-D991-1FA3-9ABD-67AC5D6FC1B6}"/>
          </ac:spMkLst>
        </pc:spChg>
        <pc:spChg chg="add del mod">
          <ac:chgData name="Roger Cai" userId="22586480-35c0-4c25-95bc-8c24c0c5dcbb" providerId="ADAL" clId="{1B36617D-CEC0-4258-B5EC-1AF91E651E77}" dt="2023-10-02T18:09:47.342" v="8624" actId="478"/>
          <ac:spMkLst>
            <pc:docMk/>
            <pc:sldMk cId="3218618328" sldId="259"/>
            <ac:spMk id="37" creationId="{CFD7144D-5E49-8175-3D6E-94EBC2B3F261}"/>
          </ac:spMkLst>
        </pc:spChg>
        <pc:spChg chg="add del mod">
          <ac:chgData name="Roger Cai" userId="22586480-35c0-4c25-95bc-8c24c0c5dcbb" providerId="ADAL" clId="{1B36617D-CEC0-4258-B5EC-1AF91E651E77}" dt="2023-10-02T18:09:47.342" v="8624" actId="478"/>
          <ac:spMkLst>
            <pc:docMk/>
            <pc:sldMk cId="3218618328" sldId="259"/>
            <ac:spMk id="38" creationId="{38D8BA3C-CAC9-0354-68E7-FE978A1DFC5B}"/>
          </ac:spMkLst>
        </pc:spChg>
        <pc:spChg chg="add del mod">
          <ac:chgData name="Roger Cai" userId="22586480-35c0-4c25-95bc-8c24c0c5dcbb" providerId="ADAL" clId="{1B36617D-CEC0-4258-B5EC-1AF91E651E77}" dt="2023-10-02T18:09:47.342" v="8624" actId="478"/>
          <ac:spMkLst>
            <pc:docMk/>
            <pc:sldMk cId="3218618328" sldId="259"/>
            <ac:spMk id="39" creationId="{87B96F13-6F57-86AE-130B-C619511A580F}"/>
          </ac:spMkLst>
        </pc:spChg>
        <pc:spChg chg="add del mod">
          <ac:chgData name="Roger Cai" userId="22586480-35c0-4c25-95bc-8c24c0c5dcbb" providerId="ADAL" clId="{1B36617D-CEC0-4258-B5EC-1AF91E651E77}" dt="2023-10-02T18:09:47.342" v="8624" actId="478"/>
          <ac:spMkLst>
            <pc:docMk/>
            <pc:sldMk cId="3218618328" sldId="259"/>
            <ac:spMk id="52" creationId="{7F7EF7F4-0D71-51F1-7550-CCC3E62E1F93}"/>
          </ac:spMkLst>
        </pc:spChg>
        <pc:spChg chg="add del mod">
          <ac:chgData name="Roger Cai" userId="22586480-35c0-4c25-95bc-8c24c0c5dcbb" providerId="ADAL" clId="{1B36617D-CEC0-4258-B5EC-1AF91E651E77}" dt="2023-10-02T18:09:47.342" v="8624" actId="478"/>
          <ac:spMkLst>
            <pc:docMk/>
            <pc:sldMk cId="3218618328" sldId="259"/>
            <ac:spMk id="53" creationId="{B0BB3672-FA73-F835-7702-953FD5A78258}"/>
          </ac:spMkLst>
        </pc:spChg>
        <pc:spChg chg="add del mod">
          <ac:chgData name="Roger Cai" userId="22586480-35c0-4c25-95bc-8c24c0c5dcbb" providerId="ADAL" clId="{1B36617D-CEC0-4258-B5EC-1AF91E651E77}" dt="2023-10-02T18:09:47.342" v="8624" actId="478"/>
          <ac:spMkLst>
            <pc:docMk/>
            <pc:sldMk cId="3218618328" sldId="259"/>
            <ac:spMk id="54" creationId="{C484FFC7-DA23-FA3F-21DA-8C736B75A65F}"/>
          </ac:spMkLst>
        </pc:spChg>
        <pc:spChg chg="add del mod">
          <ac:chgData name="Roger Cai" userId="22586480-35c0-4c25-95bc-8c24c0c5dcbb" providerId="ADAL" clId="{1B36617D-CEC0-4258-B5EC-1AF91E651E77}" dt="2023-10-02T18:09:47.342" v="8624" actId="478"/>
          <ac:spMkLst>
            <pc:docMk/>
            <pc:sldMk cId="3218618328" sldId="259"/>
            <ac:spMk id="55" creationId="{1DA03201-A243-944B-72BA-A7AA2B9EBA1C}"/>
          </ac:spMkLst>
        </pc:spChg>
        <pc:spChg chg="add del mod">
          <ac:chgData name="Roger Cai" userId="22586480-35c0-4c25-95bc-8c24c0c5dcbb" providerId="ADAL" clId="{1B36617D-CEC0-4258-B5EC-1AF91E651E77}" dt="2023-10-02T18:09:47.342" v="8624" actId="478"/>
          <ac:spMkLst>
            <pc:docMk/>
            <pc:sldMk cId="3218618328" sldId="259"/>
            <ac:spMk id="56" creationId="{ACE258EA-7008-67C0-B3D5-5EE04F18190B}"/>
          </ac:spMkLst>
        </pc:spChg>
        <pc:spChg chg="add del mod">
          <ac:chgData name="Roger Cai" userId="22586480-35c0-4c25-95bc-8c24c0c5dcbb" providerId="ADAL" clId="{1B36617D-CEC0-4258-B5EC-1AF91E651E77}" dt="2023-10-02T18:09:47.342" v="8624" actId="478"/>
          <ac:spMkLst>
            <pc:docMk/>
            <pc:sldMk cId="3218618328" sldId="259"/>
            <ac:spMk id="57" creationId="{B877682D-2D2D-AFEB-F207-5D825BEA50C4}"/>
          </ac:spMkLst>
        </pc:spChg>
        <pc:spChg chg="add del mod">
          <ac:chgData name="Roger Cai" userId="22586480-35c0-4c25-95bc-8c24c0c5dcbb" providerId="ADAL" clId="{1B36617D-CEC0-4258-B5EC-1AF91E651E77}" dt="2023-10-02T18:09:47.342" v="8624" actId="478"/>
          <ac:spMkLst>
            <pc:docMk/>
            <pc:sldMk cId="3218618328" sldId="259"/>
            <ac:spMk id="58" creationId="{E05A7348-4C45-6DF6-5480-3527093EDB7B}"/>
          </ac:spMkLst>
        </pc:spChg>
        <pc:spChg chg="add del mod">
          <ac:chgData name="Roger Cai" userId="22586480-35c0-4c25-95bc-8c24c0c5dcbb" providerId="ADAL" clId="{1B36617D-CEC0-4258-B5EC-1AF91E651E77}" dt="2023-10-02T18:09:47.342" v="8624" actId="478"/>
          <ac:spMkLst>
            <pc:docMk/>
            <pc:sldMk cId="3218618328" sldId="259"/>
            <ac:spMk id="59" creationId="{10D5920F-8E13-10B7-B18D-42B3F975CC15}"/>
          </ac:spMkLst>
        </pc:spChg>
        <pc:spChg chg="add del mod">
          <ac:chgData name="Roger Cai" userId="22586480-35c0-4c25-95bc-8c24c0c5dcbb" providerId="ADAL" clId="{1B36617D-CEC0-4258-B5EC-1AF91E651E77}" dt="2023-10-02T18:09:47.342" v="8624" actId="478"/>
          <ac:spMkLst>
            <pc:docMk/>
            <pc:sldMk cId="3218618328" sldId="259"/>
            <ac:spMk id="60" creationId="{307A91D8-F7F2-842B-052D-C94C9C975487}"/>
          </ac:spMkLst>
        </pc:spChg>
        <pc:spChg chg="add del mod">
          <ac:chgData name="Roger Cai" userId="22586480-35c0-4c25-95bc-8c24c0c5dcbb" providerId="ADAL" clId="{1B36617D-CEC0-4258-B5EC-1AF91E651E77}" dt="2023-10-02T18:09:47.342" v="8624" actId="478"/>
          <ac:spMkLst>
            <pc:docMk/>
            <pc:sldMk cId="3218618328" sldId="259"/>
            <ac:spMk id="61" creationId="{26AACA7A-EEC2-984D-932C-5FFB31C0AA00}"/>
          </ac:spMkLst>
        </pc:spChg>
        <pc:spChg chg="add del mod">
          <ac:chgData name="Roger Cai" userId="22586480-35c0-4c25-95bc-8c24c0c5dcbb" providerId="ADAL" clId="{1B36617D-CEC0-4258-B5EC-1AF91E651E77}" dt="2023-10-02T18:09:47.342" v="8624" actId="478"/>
          <ac:spMkLst>
            <pc:docMk/>
            <pc:sldMk cId="3218618328" sldId="259"/>
            <ac:spMk id="62" creationId="{273E545B-0040-26DD-9CBB-FE525D945A6C}"/>
          </ac:spMkLst>
        </pc:spChg>
        <pc:spChg chg="add del mod">
          <ac:chgData name="Roger Cai" userId="22586480-35c0-4c25-95bc-8c24c0c5dcbb" providerId="ADAL" clId="{1B36617D-CEC0-4258-B5EC-1AF91E651E77}" dt="2023-10-02T18:09:47.342" v="8624" actId="478"/>
          <ac:spMkLst>
            <pc:docMk/>
            <pc:sldMk cId="3218618328" sldId="259"/>
            <ac:spMk id="63" creationId="{60748D45-B70F-A294-9C46-D9BAA02E1936}"/>
          </ac:spMkLst>
        </pc:spChg>
        <pc:spChg chg="add del mod">
          <ac:chgData name="Roger Cai" userId="22586480-35c0-4c25-95bc-8c24c0c5dcbb" providerId="ADAL" clId="{1B36617D-CEC0-4258-B5EC-1AF91E651E77}" dt="2023-10-02T18:09:47.342" v="8624" actId="478"/>
          <ac:spMkLst>
            <pc:docMk/>
            <pc:sldMk cId="3218618328" sldId="259"/>
            <ac:spMk id="64" creationId="{08FCEB18-B659-9E97-2451-4E11D52F6863}"/>
          </ac:spMkLst>
        </pc:spChg>
        <pc:spChg chg="add del mod">
          <ac:chgData name="Roger Cai" userId="22586480-35c0-4c25-95bc-8c24c0c5dcbb" providerId="ADAL" clId="{1B36617D-CEC0-4258-B5EC-1AF91E651E77}" dt="2023-10-02T18:09:47.342" v="8624" actId="478"/>
          <ac:spMkLst>
            <pc:docMk/>
            <pc:sldMk cId="3218618328" sldId="259"/>
            <ac:spMk id="65" creationId="{0F409D59-7AD7-B5C7-E105-5DD7C124E2E4}"/>
          </ac:spMkLst>
        </pc:spChg>
        <pc:spChg chg="add del mod">
          <ac:chgData name="Roger Cai" userId="22586480-35c0-4c25-95bc-8c24c0c5dcbb" providerId="ADAL" clId="{1B36617D-CEC0-4258-B5EC-1AF91E651E77}" dt="2023-10-02T18:09:47.342" v="8624" actId="478"/>
          <ac:spMkLst>
            <pc:docMk/>
            <pc:sldMk cId="3218618328" sldId="259"/>
            <ac:spMk id="66" creationId="{48E26573-745E-CFAA-2B50-68EA0990BE3C}"/>
          </ac:spMkLst>
        </pc:spChg>
        <pc:spChg chg="add del mod">
          <ac:chgData name="Roger Cai" userId="22586480-35c0-4c25-95bc-8c24c0c5dcbb" providerId="ADAL" clId="{1B36617D-CEC0-4258-B5EC-1AF91E651E77}" dt="2023-10-02T18:09:47.342" v="8624" actId="478"/>
          <ac:spMkLst>
            <pc:docMk/>
            <pc:sldMk cId="3218618328" sldId="259"/>
            <ac:spMk id="67" creationId="{75529869-8573-D696-7E06-59F35FC5C58D}"/>
          </ac:spMkLst>
        </pc:spChg>
        <pc:spChg chg="add del mod">
          <ac:chgData name="Roger Cai" userId="22586480-35c0-4c25-95bc-8c24c0c5dcbb" providerId="ADAL" clId="{1B36617D-CEC0-4258-B5EC-1AF91E651E77}" dt="2023-10-02T18:09:47.342" v="8624" actId="478"/>
          <ac:spMkLst>
            <pc:docMk/>
            <pc:sldMk cId="3218618328" sldId="259"/>
            <ac:spMk id="68" creationId="{4D615276-4547-9268-F00E-B5DB9AA151C1}"/>
          </ac:spMkLst>
        </pc:spChg>
        <pc:spChg chg="add del mod">
          <ac:chgData name="Roger Cai" userId="22586480-35c0-4c25-95bc-8c24c0c5dcbb" providerId="ADAL" clId="{1B36617D-CEC0-4258-B5EC-1AF91E651E77}" dt="2023-10-02T18:09:47.342" v="8624" actId="478"/>
          <ac:spMkLst>
            <pc:docMk/>
            <pc:sldMk cId="3218618328" sldId="259"/>
            <ac:spMk id="69" creationId="{01128CB7-2AA0-C4D8-9B4D-09CA4AA6E08C}"/>
          </ac:spMkLst>
        </pc:spChg>
        <pc:spChg chg="add del mod">
          <ac:chgData name="Roger Cai" userId="22586480-35c0-4c25-95bc-8c24c0c5dcbb" providerId="ADAL" clId="{1B36617D-CEC0-4258-B5EC-1AF91E651E77}" dt="2023-10-02T18:09:47.342" v="8624" actId="478"/>
          <ac:spMkLst>
            <pc:docMk/>
            <pc:sldMk cId="3218618328" sldId="259"/>
            <ac:spMk id="70" creationId="{2A88EF05-9519-EF79-6F24-15C71D3F9ED8}"/>
          </ac:spMkLst>
        </pc:spChg>
        <pc:spChg chg="add mod">
          <ac:chgData name="Roger Cai" userId="22586480-35c0-4c25-95bc-8c24c0c5dcbb" providerId="ADAL" clId="{1B36617D-CEC0-4258-B5EC-1AF91E651E77}" dt="2023-10-02T18:10:05.187" v="8665" actId="1076"/>
          <ac:spMkLst>
            <pc:docMk/>
            <pc:sldMk cId="3218618328" sldId="259"/>
            <ac:spMk id="71" creationId="{CDD3AD5F-8B35-7380-E829-37F797A6A959}"/>
          </ac:spMkLst>
        </pc:spChg>
        <pc:spChg chg="add mod">
          <ac:chgData name="Roger Cai" userId="22586480-35c0-4c25-95bc-8c24c0c5dcbb" providerId="ADAL" clId="{1B36617D-CEC0-4258-B5EC-1AF91E651E77}" dt="2023-10-02T18:10:05.187" v="8665" actId="1076"/>
          <ac:spMkLst>
            <pc:docMk/>
            <pc:sldMk cId="3218618328" sldId="259"/>
            <ac:spMk id="72" creationId="{FE5F60B7-F067-9667-D857-AB269403E7FD}"/>
          </ac:spMkLst>
        </pc:spChg>
        <pc:spChg chg="add mod">
          <ac:chgData name="Roger Cai" userId="22586480-35c0-4c25-95bc-8c24c0c5dcbb" providerId="ADAL" clId="{1B36617D-CEC0-4258-B5EC-1AF91E651E77}" dt="2023-10-02T18:13:24.627" v="8795" actId="14100"/>
          <ac:spMkLst>
            <pc:docMk/>
            <pc:sldMk cId="3218618328" sldId="259"/>
            <ac:spMk id="74" creationId="{036A4866-7158-390C-12ED-96D029920390}"/>
          </ac:spMkLst>
        </pc:spChg>
        <pc:spChg chg="add mod">
          <ac:chgData name="Roger Cai" userId="22586480-35c0-4c25-95bc-8c24c0c5dcbb" providerId="ADAL" clId="{1B36617D-CEC0-4258-B5EC-1AF91E651E77}" dt="2023-10-02T18:10:05.187" v="8665" actId="1076"/>
          <ac:spMkLst>
            <pc:docMk/>
            <pc:sldMk cId="3218618328" sldId="259"/>
            <ac:spMk id="75" creationId="{C9D619EA-BBD8-8ECA-2690-2DA1F8595692}"/>
          </ac:spMkLst>
        </pc:spChg>
        <pc:spChg chg="add mod">
          <ac:chgData name="Roger Cai" userId="22586480-35c0-4c25-95bc-8c24c0c5dcbb" providerId="ADAL" clId="{1B36617D-CEC0-4258-B5EC-1AF91E651E77}" dt="2023-10-02T18:10:05.187" v="8665" actId="1076"/>
          <ac:spMkLst>
            <pc:docMk/>
            <pc:sldMk cId="3218618328" sldId="259"/>
            <ac:spMk id="77" creationId="{D52011B5-C443-E5B7-1A3E-B68632B23091}"/>
          </ac:spMkLst>
        </pc:spChg>
        <pc:spChg chg="add del mod">
          <ac:chgData name="Roger Cai" userId="22586480-35c0-4c25-95bc-8c24c0c5dcbb" providerId="ADAL" clId="{1B36617D-CEC0-4258-B5EC-1AF91E651E77}" dt="2023-10-03T11:15:40.032" v="8853" actId="478"/>
          <ac:spMkLst>
            <pc:docMk/>
            <pc:sldMk cId="3218618328" sldId="259"/>
            <ac:spMk id="78" creationId="{7BF22A6A-FB46-D6A8-692B-BD562130554D}"/>
          </ac:spMkLst>
        </pc:spChg>
        <pc:spChg chg="add mod">
          <ac:chgData name="Roger Cai" userId="22586480-35c0-4c25-95bc-8c24c0c5dcbb" providerId="ADAL" clId="{1B36617D-CEC0-4258-B5EC-1AF91E651E77}" dt="2023-10-03T11:20:35.248" v="8931" actId="14100"/>
          <ac:spMkLst>
            <pc:docMk/>
            <pc:sldMk cId="3218618328" sldId="259"/>
            <ac:spMk id="79" creationId="{B97C0278-9D80-7073-523E-525712A5C04A}"/>
          </ac:spMkLst>
        </pc:spChg>
        <pc:spChg chg="add mod">
          <ac:chgData name="Roger Cai" userId="22586480-35c0-4c25-95bc-8c24c0c5dcbb" providerId="ADAL" clId="{1B36617D-CEC0-4258-B5EC-1AF91E651E77}" dt="2023-10-03T11:28:38.611" v="8984" actId="1076"/>
          <ac:spMkLst>
            <pc:docMk/>
            <pc:sldMk cId="3218618328" sldId="259"/>
            <ac:spMk id="80" creationId="{04D4EED7-D3FF-A359-E728-EBB2A122145A}"/>
          </ac:spMkLst>
        </pc:spChg>
        <pc:spChg chg="add mod">
          <ac:chgData name="Roger Cai" userId="22586480-35c0-4c25-95bc-8c24c0c5dcbb" providerId="ADAL" clId="{1B36617D-CEC0-4258-B5EC-1AF91E651E77}" dt="2023-10-03T18:07:29.451" v="9201" actId="1076"/>
          <ac:spMkLst>
            <pc:docMk/>
            <pc:sldMk cId="3218618328" sldId="259"/>
            <ac:spMk id="81" creationId="{A223F9A8-444C-85FA-DF45-89BF9CE2C09A}"/>
          </ac:spMkLst>
        </pc:spChg>
        <pc:spChg chg="add del mod">
          <ac:chgData name="Roger Cai" userId="22586480-35c0-4c25-95bc-8c24c0c5dcbb" providerId="ADAL" clId="{1B36617D-CEC0-4258-B5EC-1AF91E651E77}" dt="2023-10-03T17:59:41.040" v="9060" actId="478"/>
          <ac:spMkLst>
            <pc:docMk/>
            <pc:sldMk cId="3218618328" sldId="259"/>
            <ac:spMk id="82" creationId="{7587F398-786B-F81A-BF11-F7C67ED0C6DC}"/>
          </ac:spMkLst>
        </pc:spChg>
        <pc:spChg chg="add mod">
          <ac:chgData name="Roger Cai" userId="22586480-35c0-4c25-95bc-8c24c0c5dcbb" providerId="ADAL" clId="{1B36617D-CEC0-4258-B5EC-1AF91E651E77}" dt="2023-10-03T11:24:35.417" v="8969" actId="1076"/>
          <ac:spMkLst>
            <pc:docMk/>
            <pc:sldMk cId="3218618328" sldId="259"/>
            <ac:spMk id="89" creationId="{F5E0C551-08CC-807C-FEF8-219ED380CE18}"/>
          </ac:spMkLst>
        </pc:spChg>
        <pc:spChg chg="add del mod">
          <ac:chgData name="Roger Cai" userId="22586480-35c0-4c25-95bc-8c24c0c5dcbb" providerId="ADAL" clId="{1B36617D-CEC0-4258-B5EC-1AF91E651E77}" dt="2023-10-02T18:10:12.580" v="8668"/>
          <ac:spMkLst>
            <pc:docMk/>
            <pc:sldMk cId="3218618328" sldId="259"/>
            <ac:spMk id="90" creationId="{7D0A3ECD-688F-7219-55A7-67012A568143}"/>
          </ac:spMkLst>
        </pc:spChg>
        <pc:spChg chg="add mod">
          <ac:chgData name="Roger Cai" userId="22586480-35c0-4c25-95bc-8c24c0c5dcbb" providerId="ADAL" clId="{1B36617D-CEC0-4258-B5EC-1AF91E651E77}" dt="2023-10-04T18:39:08.788" v="11870" actId="20577"/>
          <ac:spMkLst>
            <pc:docMk/>
            <pc:sldMk cId="3218618328" sldId="259"/>
            <ac:spMk id="91" creationId="{1DE1DBED-6606-E923-EE91-0948AB4B2040}"/>
          </ac:spMkLst>
        </pc:spChg>
        <pc:spChg chg="add del mod">
          <ac:chgData name="Roger Cai" userId="22586480-35c0-4c25-95bc-8c24c0c5dcbb" providerId="ADAL" clId="{1B36617D-CEC0-4258-B5EC-1AF91E651E77}" dt="2023-10-02T18:10:40.187" v="8681" actId="478"/>
          <ac:spMkLst>
            <pc:docMk/>
            <pc:sldMk cId="3218618328" sldId="259"/>
            <ac:spMk id="92" creationId="{93338520-D27E-74C4-8191-DD06CC2F8336}"/>
          </ac:spMkLst>
        </pc:spChg>
        <pc:spChg chg="add mod">
          <ac:chgData name="Roger Cai" userId="22586480-35c0-4c25-95bc-8c24c0c5dcbb" providerId="ADAL" clId="{1B36617D-CEC0-4258-B5EC-1AF91E651E77}" dt="2023-10-04T18:39:11.927" v="11873" actId="20577"/>
          <ac:spMkLst>
            <pc:docMk/>
            <pc:sldMk cId="3218618328" sldId="259"/>
            <ac:spMk id="93" creationId="{98F1A671-9FFF-6A93-1924-A7522A263B46}"/>
          </ac:spMkLst>
        </pc:spChg>
        <pc:spChg chg="add del mod">
          <ac:chgData name="Roger Cai" userId="22586480-35c0-4c25-95bc-8c24c0c5dcbb" providerId="ADAL" clId="{1B36617D-CEC0-4258-B5EC-1AF91E651E77}" dt="2023-10-02T18:11:21.090" v="8706" actId="478"/>
          <ac:spMkLst>
            <pc:docMk/>
            <pc:sldMk cId="3218618328" sldId="259"/>
            <ac:spMk id="94" creationId="{1385D64D-8B8C-857B-3824-D446318F98F7}"/>
          </ac:spMkLst>
        </pc:spChg>
        <pc:spChg chg="add mod">
          <ac:chgData name="Roger Cai" userId="22586480-35c0-4c25-95bc-8c24c0c5dcbb" providerId="ADAL" clId="{1B36617D-CEC0-4258-B5EC-1AF91E651E77}" dt="2023-10-04T23:29:04.007" v="12920" actId="1037"/>
          <ac:spMkLst>
            <pc:docMk/>
            <pc:sldMk cId="3218618328" sldId="259"/>
            <ac:spMk id="95" creationId="{01955A70-1D2E-F594-B664-936CA02EFBA3}"/>
          </ac:spMkLst>
        </pc:spChg>
        <pc:spChg chg="add del mod">
          <ac:chgData name="Roger Cai" userId="22586480-35c0-4c25-95bc-8c24c0c5dcbb" providerId="ADAL" clId="{1B36617D-CEC0-4258-B5EC-1AF91E651E77}" dt="2023-10-02T18:12:30.095" v="8745" actId="478"/>
          <ac:spMkLst>
            <pc:docMk/>
            <pc:sldMk cId="3218618328" sldId="259"/>
            <ac:spMk id="96" creationId="{32372A26-29C6-F0C3-747D-D1A9D5AD815F}"/>
          </ac:spMkLst>
        </pc:spChg>
        <pc:spChg chg="add mod">
          <ac:chgData name="Roger Cai" userId="22586480-35c0-4c25-95bc-8c24c0c5dcbb" providerId="ADAL" clId="{1B36617D-CEC0-4258-B5EC-1AF91E651E77}" dt="2023-10-02T18:15:04.124" v="8833" actId="1037"/>
          <ac:spMkLst>
            <pc:docMk/>
            <pc:sldMk cId="3218618328" sldId="259"/>
            <ac:spMk id="97" creationId="{1DD67EAB-FE58-1ECA-DD2F-144D1638EE3D}"/>
          </ac:spMkLst>
        </pc:spChg>
        <pc:spChg chg="add del mod">
          <ac:chgData name="Roger Cai" userId="22586480-35c0-4c25-95bc-8c24c0c5dcbb" providerId="ADAL" clId="{1B36617D-CEC0-4258-B5EC-1AF91E651E77}" dt="2023-10-02T18:13:43.548" v="8796" actId="478"/>
          <ac:spMkLst>
            <pc:docMk/>
            <pc:sldMk cId="3218618328" sldId="259"/>
            <ac:spMk id="98" creationId="{59838C7A-2964-7DE9-7AF2-F50881830A2C}"/>
          </ac:spMkLst>
        </pc:spChg>
        <pc:spChg chg="add del mod">
          <ac:chgData name="Roger Cai" userId="22586480-35c0-4c25-95bc-8c24c0c5dcbb" providerId="ADAL" clId="{1B36617D-CEC0-4258-B5EC-1AF91E651E77}" dt="2023-10-03T11:21:11.281" v="8941" actId="20577"/>
          <ac:spMkLst>
            <pc:docMk/>
            <pc:sldMk cId="3218618328" sldId="259"/>
            <ac:spMk id="99" creationId="{3777C7A3-E476-15A4-070F-FFC7CB913C1C}"/>
          </ac:spMkLst>
        </pc:spChg>
        <pc:spChg chg="add del mod">
          <ac:chgData name="Roger Cai" userId="22586480-35c0-4c25-95bc-8c24c0c5dcbb" providerId="ADAL" clId="{1B36617D-CEC0-4258-B5EC-1AF91E651E77}" dt="2023-10-03T11:19:40.981" v="8867" actId="478"/>
          <ac:spMkLst>
            <pc:docMk/>
            <pc:sldMk cId="3218618328" sldId="259"/>
            <ac:spMk id="100" creationId="{C4388352-9E98-E268-44BB-5797B4DB834D}"/>
          </ac:spMkLst>
        </pc:spChg>
        <pc:spChg chg="add mod">
          <ac:chgData name="Roger Cai" userId="22586480-35c0-4c25-95bc-8c24c0c5dcbb" providerId="ADAL" clId="{1B36617D-CEC0-4258-B5EC-1AF91E651E77}" dt="2023-10-03T18:09:06.790" v="9278" actId="207"/>
          <ac:spMkLst>
            <pc:docMk/>
            <pc:sldMk cId="3218618328" sldId="259"/>
            <ac:spMk id="101" creationId="{5B0B5DF7-E203-C606-08F5-08D6196A37C6}"/>
          </ac:spMkLst>
        </pc:spChg>
        <pc:spChg chg="add del mod">
          <ac:chgData name="Roger Cai" userId="22586480-35c0-4c25-95bc-8c24c0c5dcbb" providerId="ADAL" clId="{1B36617D-CEC0-4258-B5EC-1AF91E651E77}" dt="2023-10-03T17:54:42.566" v="8996" actId="478"/>
          <ac:spMkLst>
            <pc:docMk/>
            <pc:sldMk cId="3218618328" sldId="259"/>
            <ac:spMk id="102" creationId="{CC6A760A-6F95-565F-B819-02EE0C77E38F}"/>
          </ac:spMkLst>
        </pc:spChg>
        <pc:spChg chg="add del mod">
          <ac:chgData name="Roger Cai" userId="22586480-35c0-4c25-95bc-8c24c0c5dcbb" providerId="ADAL" clId="{1B36617D-CEC0-4258-B5EC-1AF91E651E77}" dt="2023-10-03T11:15:53.317" v="8856" actId="478"/>
          <ac:spMkLst>
            <pc:docMk/>
            <pc:sldMk cId="3218618328" sldId="259"/>
            <ac:spMk id="103" creationId="{05561583-2CCB-7EC7-CDA2-232E568D3668}"/>
          </ac:spMkLst>
        </pc:spChg>
        <pc:spChg chg="add mod">
          <ac:chgData name="Roger Cai" userId="22586480-35c0-4c25-95bc-8c24c0c5dcbb" providerId="ADAL" clId="{1B36617D-CEC0-4258-B5EC-1AF91E651E77}" dt="2023-10-02T18:10:05.187" v="8665" actId="1076"/>
          <ac:spMkLst>
            <pc:docMk/>
            <pc:sldMk cId="3218618328" sldId="259"/>
            <ac:spMk id="104" creationId="{12995819-7A4A-8B4A-A34B-94F989A10E52}"/>
          </ac:spMkLst>
        </pc:spChg>
        <pc:spChg chg="add del mod">
          <ac:chgData name="Roger Cai" userId="22586480-35c0-4c25-95bc-8c24c0c5dcbb" providerId="ADAL" clId="{1B36617D-CEC0-4258-B5EC-1AF91E651E77}" dt="2023-10-03T18:30:22.569" v="9395" actId="1035"/>
          <ac:spMkLst>
            <pc:docMk/>
            <pc:sldMk cId="3218618328" sldId="259"/>
            <ac:spMk id="105" creationId="{CB4553E2-FFE7-CD93-2D4D-2B89D54636CE}"/>
          </ac:spMkLst>
        </pc:spChg>
        <pc:spChg chg="add del mod">
          <ac:chgData name="Roger Cai" userId="22586480-35c0-4c25-95bc-8c24c0c5dcbb" providerId="ADAL" clId="{1B36617D-CEC0-4258-B5EC-1AF91E651E77}" dt="2023-10-03T11:19:23.909" v="8857" actId="478"/>
          <ac:spMkLst>
            <pc:docMk/>
            <pc:sldMk cId="3218618328" sldId="259"/>
            <ac:spMk id="106" creationId="{6E73B90A-3247-5E84-788D-8B03350F4CE6}"/>
          </ac:spMkLst>
        </pc:spChg>
        <pc:spChg chg="add del mod">
          <ac:chgData name="Roger Cai" userId="22586480-35c0-4c25-95bc-8c24c0c5dcbb" providerId="ADAL" clId="{1B36617D-CEC0-4258-B5EC-1AF91E651E77}" dt="2023-10-03T17:59:46.376" v="9062" actId="478"/>
          <ac:spMkLst>
            <pc:docMk/>
            <pc:sldMk cId="3218618328" sldId="259"/>
            <ac:spMk id="107" creationId="{25A2E417-8557-68F8-3DF0-3AAA636621A9}"/>
          </ac:spMkLst>
        </pc:spChg>
        <pc:spChg chg="add del mod">
          <ac:chgData name="Roger Cai" userId="22586480-35c0-4c25-95bc-8c24c0c5dcbb" providerId="ADAL" clId="{1B36617D-CEC0-4258-B5EC-1AF91E651E77}" dt="2023-10-03T17:54:46.678" v="8997" actId="478"/>
          <ac:spMkLst>
            <pc:docMk/>
            <pc:sldMk cId="3218618328" sldId="259"/>
            <ac:spMk id="108" creationId="{FB8FE222-C857-65CF-BC70-C46DE4755C3C}"/>
          </ac:spMkLst>
        </pc:spChg>
        <pc:graphicFrameChg chg="add del mod">
          <ac:chgData name="Roger Cai" userId="22586480-35c0-4c25-95bc-8c24c0c5dcbb" providerId="ADAL" clId="{1B36617D-CEC0-4258-B5EC-1AF91E651E77}" dt="2023-10-02T18:05:37.027" v="8551"/>
          <ac:graphicFrameMkLst>
            <pc:docMk/>
            <pc:sldMk cId="3218618328" sldId="259"/>
            <ac:graphicFrameMk id="16" creationId="{CF33118D-EED6-D428-8150-2D4B8E51DA77}"/>
          </ac:graphicFrameMkLst>
        </pc:graphicFrameChg>
        <pc:graphicFrameChg chg="add del mod">
          <ac:chgData name="Roger Cai" userId="22586480-35c0-4c25-95bc-8c24c0c5dcbb" providerId="ADAL" clId="{1B36617D-CEC0-4258-B5EC-1AF91E651E77}" dt="2023-10-02T18:05:51.240" v="8555"/>
          <ac:graphicFrameMkLst>
            <pc:docMk/>
            <pc:sldMk cId="3218618328" sldId="259"/>
            <ac:graphicFrameMk id="18" creationId="{42F65992-D5D1-7D70-E258-A8E169DBEFFC}"/>
          </ac:graphicFrameMkLst>
        </pc:graphicFrameChg>
        <pc:graphicFrameChg chg="add del mod">
          <ac:chgData name="Roger Cai" userId="22586480-35c0-4c25-95bc-8c24c0c5dcbb" providerId="ADAL" clId="{1B36617D-CEC0-4258-B5EC-1AF91E651E77}" dt="2023-10-02T18:05:55.343" v="8559" actId="21"/>
          <ac:graphicFrameMkLst>
            <pc:docMk/>
            <pc:sldMk cId="3218618328" sldId="259"/>
            <ac:graphicFrameMk id="20" creationId="{33CF826F-0931-0377-6A3A-EC0752AE5DAD}"/>
          </ac:graphicFrameMkLst>
        </pc:graphicFrameChg>
        <pc:graphicFrameChg chg="add mod modGraphic">
          <ac:chgData name="Roger Cai" userId="22586480-35c0-4c25-95bc-8c24c0c5dcbb" providerId="ADAL" clId="{1B36617D-CEC0-4258-B5EC-1AF91E651E77}" dt="2023-10-02T18:06:58.852" v="8579" actId="1076"/>
          <ac:graphicFrameMkLst>
            <pc:docMk/>
            <pc:sldMk cId="3218618328" sldId="259"/>
            <ac:graphicFrameMk id="22" creationId="{CEB023D9-7857-6FBE-F7E1-3B82AED49389}"/>
          </ac:graphicFrameMkLst>
        </pc:graphicFrameChg>
        <pc:graphicFrameChg chg="add del mod">
          <ac:chgData name="Roger Cai" userId="22586480-35c0-4c25-95bc-8c24c0c5dcbb" providerId="ADAL" clId="{1B36617D-CEC0-4258-B5EC-1AF91E651E77}" dt="2023-10-02T18:06:01.373" v="8564"/>
          <ac:graphicFrameMkLst>
            <pc:docMk/>
            <pc:sldMk cId="3218618328" sldId="259"/>
            <ac:graphicFrameMk id="24" creationId="{7E9115AC-E3F1-25E8-95E1-97D366DFEDE2}"/>
          </ac:graphicFrameMkLst>
        </pc:graphicFrameChg>
        <pc:picChg chg="add mod">
          <ac:chgData name="Roger Cai" userId="22586480-35c0-4c25-95bc-8c24c0c5dcbb" providerId="ADAL" clId="{1B36617D-CEC0-4258-B5EC-1AF91E651E77}" dt="2023-10-03T11:29:51.703" v="8995" actId="1076"/>
          <ac:picMkLst>
            <pc:docMk/>
            <pc:sldMk cId="3218618328" sldId="259"/>
            <ac:picMk id="4" creationId="{5BD97A83-9116-5479-F98D-507F5A2EA88D}"/>
          </ac:picMkLst>
        </pc:picChg>
        <pc:picChg chg="add del mod">
          <ac:chgData name="Roger Cai" userId="22586480-35c0-4c25-95bc-8c24c0c5dcbb" providerId="ADAL" clId="{1B36617D-CEC0-4258-B5EC-1AF91E651E77}" dt="2023-10-02T18:05:38.310" v="8552"/>
          <ac:picMkLst>
            <pc:docMk/>
            <pc:sldMk cId="3218618328" sldId="259"/>
            <ac:picMk id="12" creationId="{83606401-F72E-11D9-AE2F-B912D4AD29D2}"/>
          </ac:picMkLst>
        </pc:picChg>
        <pc:picChg chg="add del mod">
          <ac:chgData name="Roger Cai" userId="22586480-35c0-4c25-95bc-8c24c0c5dcbb" providerId="ADAL" clId="{1B36617D-CEC0-4258-B5EC-1AF91E651E77}" dt="2023-10-02T18:05:51.968" v="8556"/>
          <ac:picMkLst>
            <pc:docMk/>
            <pc:sldMk cId="3218618328" sldId="259"/>
            <ac:picMk id="17" creationId="{8FD97CCE-77EB-40B9-A253-7FC10DCAD474}"/>
          </ac:picMkLst>
        </pc:picChg>
        <pc:picChg chg="add del mod">
          <ac:chgData name="Roger Cai" userId="22586480-35c0-4c25-95bc-8c24c0c5dcbb" providerId="ADAL" clId="{1B36617D-CEC0-4258-B5EC-1AF91E651E77}" dt="2023-10-02T18:05:55.343" v="8559" actId="21"/>
          <ac:picMkLst>
            <pc:docMk/>
            <pc:sldMk cId="3218618328" sldId="259"/>
            <ac:picMk id="19" creationId="{A7DA6CAF-5B29-3F12-DDE6-1230AFFB545E}"/>
          </ac:picMkLst>
        </pc:picChg>
        <pc:picChg chg="add mod">
          <ac:chgData name="Roger Cai" userId="22586480-35c0-4c25-95bc-8c24c0c5dcbb" providerId="ADAL" clId="{1B36617D-CEC0-4258-B5EC-1AF91E651E77}" dt="2023-10-02T18:06:58.852" v="8579" actId="1076"/>
          <ac:picMkLst>
            <pc:docMk/>
            <pc:sldMk cId="3218618328" sldId="259"/>
            <ac:picMk id="21" creationId="{81064068-CEE1-0F81-D703-E271204A7C1D}"/>
          </ac:picMkLst>
        </pc:picChg>
        <pc:picChg chg="add del mod">
          <ac:chgData name="Roger Cai" userId="22586480-35c0-4c25-95bc-8c24c0c5dcbb" providerId="ADAL" clId="{1B36617D-CEC0-4258-B5EC-1AF91E651E77}" dt="2023-10-02T18:06:02.466" v="8565"/>
          <ac:picMkLst>
            <pc:docMk/>
            <pc:sldMk cId="3218618328" sldId="259"/>
            <ac:picMk id="23" creationId="{C296A108-7192-B77C-2DE0-848B8354F204}"/>
          </ac:picMkLst>
        </pc:picChg>
        <pc:inkChg chg="add del">
          <ac:chgData name="Roger Cai" userId="22586480-35c0-4c25-95bc-8c24c0c5dcbb" providerId="ADAL" clId="{1B36617D-CEC0-4258-B5EC-1AF91E651E77}" dt="2023-10-05T17:26:51.683" v="13029" actId="478"/>
          <ac:inkMkLst>
            <pc:docMk/>
            <pc:sldMk cId="3218618328" sldId="259"/>
            <ac:inkMk id="2" creationId="{62A0E6A5-BAC0-439D-D729-C0FD445643F2}"/>
          </ac:inkMkLst>
        </pc:inkChg>
        <pc:cxnChg chg="add mod">
          <ac:chgData name="Roger Cai" userId="22586480-35c0-4c25-95bc-8c24c0c5dcbb" providerId="ADAL" clId="{1B36617D-CEC0-4258-B5EC-1AF91E651E77}" dt="2023-10-03T18:15:13.794" v="9345" actId="14100"/>
          <ac:cxnSpMkLst>
            <pc:docMk/>
            <pc:sldMk cId="3218618328" sldId="259"/>
            <ac:cxnSpMk id="11" creationId="{4FF86252-1DBD-5BF2-A50E-E0C6B9811A3F}"/>
          </ac:cxnSpMkLst>
        </pc:cxnChg>
        <pc:cxnChg chg="add del mod">
          <ac:chgData name="Roger Cai" userId="22586480-35c0-4c25-95bc-8c24c0c5dcbb" providerId="ADAL" clId="{1B36617D-CEC0-4258-B5EC-1AF91E651E77}" dt="2023-10-02T18:09:47.342" v="8624" actId="478"/>
          <ac:cxnSpMkLst>
            <pc:docMk/>
            <pc:sldMk cId="3218618328" sldId="259"/>
            <ac:cxnSpMk id="40" creationId="{B8E59446-63A0-9936-0978-023E2D4FF5BC}"/>
          </ac:cxnSpMkLst>
        </pc:cxnChg>
        <pc:cxnChg chg="add del mod">
          <ac:chgData name="Roger Cai" userId="22586480-35c0-4c25-95bc-8c24c0c5dcbb" providerId="ADAL" clId="{1B36617D-CEC0-4258-B5EC-1AF91E651E77}" dt="2023-10-02T18:09:47.342" v="8624" actId="478"/>
          <ac:cxnSpMkLst>
            <pc:docMk/>
            <pc:sldMk cId="3218618328" sldId="259"/>
            <ac:cxnSpMk id="41" creationId="{1BEF0A07-382C-19C2-6656-86640C06FEAE}"/>
          </ac:cxnSpMkLst>
        </pc:cxnChg>
        <pc:cxnChg chg="add del mod">
          <ac:chgData name="Roger Cai" userId="22586480-35c0-4c25-95bc-8c24c0c5dcbb" providerId="ADAL" clId="{1B36617D-CEC0-4258-B5EC-1AF91E651E77}" dt="2023-10-02T18:09:47.342" v="8624" actId="478"/>
          <ac:cxnSpMkLst>
            <pc:docMk/>
            <pc:sldMk cId="3218618328" sldId="259"/>
            <ac:cxnSpMk id="42" creationId="{88939A31-E777-4488-860A-2B7C517C5661}"/>
          </ac:cxnSpMkLst>
        </pc:cxnChg>
        <pc:cxnChg chg="add del mod">
          <ac:chgData name="Roger Cai" userId="22586480-35c0-4c25-95bc-8c24c0c5dcbb" providerId="ADAL" clId="{1B36617D-CEC0-4258-B5EC-1AF91E651E77}" dt="2023-10-02T18:09:47.342" v="8624" actId="478"/>
          <ac:cxnSpMkLst>
            <pc:docMk/>
            <pc:sldMk cId="3218618328" sldId="259"/>
            <ac:cxnSpMk id="43" creationId="{2DA4DC10-9C25-21A2-770A-FFB6BC16C695}"/>
          </ac:cxnSpMkLst>
        </pc:cxnChg>
        <pc:cxnChg chg="add del mod">
          <ac:chgData name="Roger Cai" userId="22586480-35c0-4c25-95bc-8c24c0c5dcbb" providerId="ADAL" clId="{1B36617D-CEC0-4258-B5EC-1AF91E651E77}" dt="2023-10-02T18:09:47.342" v="8624" actId="478"/>
          <ac:cxnSpMkLst>
            <pc:docMk/>
            <pc:sldMk cId="3218618328" sldId="259"/>
            <ac:cxnSpMk id="44" creationId="{2F94C1F5-3BFF-D1B4-F6DC-D9E53E3B787F}"/>
          </ac:cxnSpMkLst>
        </pc:cxnChg>
        <pc:cxnChg chg="add del mod">
          <ac:chgData name="Roger Cai" userId="22586480-35c0-4c25-95bc-8c24c0c5dcbb" providerId="ADAL" clId="{1B36617D-CEC0-4258-B5EC-1AF91E651E77}" dt="2023-10-02T18:09:47.342" v="8624" actId="478"/>
          <ac:cxnSpMkLst>
            <pc:docMk/>
            <pc:sldMk cId="3218618328" sldId="259"/>
            <ac:cxnSpMk id="45" creationId="{0C55EF72-8A17-5BBB-9F0F-3A2A180B82EE}"/>
          </ac:cxnSpMkLst>
        </pc:cxnChg>
        <pc:cxnChg chg="add del mod">
          <ac:chgData name="Roger Cai" userId="22586480-35c0-4c25-95bc-8c24c0c5dcbb" providerId="ADAL" clId="{1B36617D-CEC0-4258-B5EC-1AF91E651E77}" dt="2023-10-02T18:09:47.342" v="8624" actId="478"/>
          <ac:cxnSpMkLst>
            <pc:docMk/>
            <pc:sldMk cId="3218618328" sldId="259"/>
            <ac:cxnSpMk id="46" creationId="{DE6E1E56-9858-B632-CB0E-06838E3CFD62}"/>
          </ac:cxnSpMkLst>
        </pc:cxnChg>
        <pc:cxnChg chg="add del mod">
          <ac:chgData name="Roger Cai" userId="22586480-35c0-4c25-95bc-8c24c0c5dcbb" providerId="ADAL" clId="{1B36617D-CEC0-4258-B5EC-1AF91E651E77}" dt="2023-10-02T18:09:47.342" v="8624" actId="478"/>
          <ac:cxnSpMkLst>
            <pc:docMk/>
            <pc:sldMk cId="3218618328" sldId="259"/>
            <ac:cxnSpMk id="47" creationId="{B6E5926A-83E3-AB87-684B-1E9568FAD8E0}"/>
          </ac:cxnSpMkLst>
        </pc:cxnChg>
        <pc:cxnChg chg="add del mod">
          <ac:chgData name="Roger Cai" userId="22586480-35c0-4c25-95bc-8c24c0c5dcbb" providerId="ADAL" clId="{1B36617D-CEC0-4258-B5EC-1AF91E651E77}" dt="2023-10-02T18:09:47.342" v="8624" actId="478"/>
          <ac:cxnSpMkLst>
            <pc:docMk/>
            <pc:sldMk cId="3218618328" sldId="259"/>
            <ac:cxnSpMk id="48" creationId="{7C2366D5-E9BB-D277-7B87-D6C26EB56560}"/>
          </ac:cxnSpMkLst>
        </pc:cxnChg>
        <pc:cxnChg chg="add del mod">
          <ac:chgData name="Roger Cai" userId="22586480-35c0-4c25-95bc-8c24c0c5dcbb" providerId="ADAL" clId="{1B36617D-CEC0-4258-B5EC-1AF91E651E77}" dt="2023-10-02T18:09:47.342" v="8624" actId="478"/>
          <ac:cxnSpMkLst>
            <pc:docMk/>
            <pc:sldMk cId="3218618328" sldId="259"/>
            <ac:cxnSpMk id="49" creationId="{7C79A45C-731F-433B-1DA5-966400FD055B}"/>
          </ac:cxnSpMkLst>
        </pc:cxnChg>
        <pc:cxnChg chg="add del mod">
          <ac:chgData name="Roger Cai" userId="22586480-35c0-4c25-95bc-8c24c0c5dcbb" providerId="ADAL" clId="{1B36617D-CEC0-4258-B5EC-1AF91E651E77}" dt="2023-10-02T18:09:47.342" v="8624" actId="478"/>
          <ac:cxnSpMkLst>
            <pc:docMk/>
            <pc:sldMk cId="3218618328" sldId="259"/>
            <ac:cxnSpMk id="50" creationId="{AC3CFE22-BC2C-D03C-E99F-E0A8AC3699F3}"/>
          </ac:cxnSpMkLst>
        </pc:cxnChg>
        <pc:cxnChg chg="add del mod">
          <ac:chgData name="Roger Cai" userId="22586480-35c0-4c25-95bc-8c24c0c5dcbb" providerId="ADAL" clId="{1B36617D-CEC0-4258-B5EC-1AF91E651E77}" dt="2023-10-02T18:09:47.342" v="8624" actId="478"/>
          <ac:cxnSpMkLst>
            <pc:docMk/>
            <pc:sldMk cId="3218618328" sldId="259"/>
            <ac:cxnSpMk id="51" creationId="{2E3C57A7-1BA6-50E7-764B-C188E6DEE9E5}"/>
          </ac:cxnSpMkLst>
        </pc:cxnChg>
        <pc:cxnChg chg="add mod">
          <ac:chgData name="Roger Cai" userId="22586480-35c0-4c25-95bc-8c24c0c5dcbb" providerId="ADAL" clId="{1B36617D-CEC0-4258-B5EC-1AF91E651E77}" dt="2023-10-02T18:10:05.187" v="8665" actId="1076"/>
          <ac:cxnSpMkLst>
            <pc:docMk/>
            <pc:sldMk cId="3218618328" sldId="259"/>
            <ac:cxnSpMk id="73" creationId="{FFFB5E27-99B0-EAE0-7BD2-0F3F743362F5}"/>
          </ac:cxnSpMkLst>
        </pc:cxnChg>
        <pc:cxnChg chg="add mod">
          <ac:chgData name="Roger Cai" userId="22586480-35c0-4c25-95bc-8c24c0c5dcbb" providerId="ADAL" clId="{1B36617D-CEC0-4258-B5EC-1AF91E651E77}" dt="2023-10-02T18:10:05.187" v="8665" actId="1076"/>
          <ac:cxnSpMkLst>
            <pc:docMk/>
            <pc:sldMk cId="3218618328" sldId="259"/>
            <ac:cxnSpMk id="76" creationId="{A7B18063-7570-853B-F1F6-CF3B54F89DEE}"/>
          </ac:cxnSpMkLst>
        </pc:cxnChg>
        <pc:cxnChg chg="add mod">
          <ac:chgData name="Roger Cai" userId="22586480-35c0-4c25-95bc-8c24c0c5dcbb" providerId="ADAL" clId="{1B36617D-CEC0-4258-B5EC-1AF91E651E77}" dt="2023-10-02T18:10:05.187" v="8665" actId="1076"/>
          <ac:cxnSpMkLst>
            <pc:docMk/>
            <pc:sldMk cId="3218618328" sldId="259"/>
            <ac:cxnSpMk id="83" creationId="{42E9663D-5961-11C0-1621-1B4D1EF7C2E2}"/>
          </ac:cxnSpMkLst>
        </pc:cxnChg>
        <pc:cxnChg chg="add del mod">
          <ac:chgData name="Roger Cai" userId="22586480-35c0-4c25-95bc-8c24c0c5dcbb" providerId="ADAL" clId="{1B36617D-CEC0-4258-B5EC-1AF91E651E77}" dt="2023-10-03T11:15:49.393" v="8855" actId="478"/>
          <ac:cxnSpMkLst>
            <pc:docMk/>
            <pc:sldMk cId="3218618328" sldId="259"/>
            <ac:cxnSpMk id="84" creationId="{56F69377-12BF-4E69-8986-049563BC32CA}"/>
          </ac:cxnSpMkLst>
        </pc:cxnChg>
        <pc:cxnChg chg="add mod">
          <ac:chgData name="Roger Cai" userId="22586480-35c0-4c25-95bc-8c24c0c5dcbb" providerId="ADAL" clId="{1B36617D-CEC0-4258-B5EC-1AF91E651E77}" dt="2023-10-03T18:14:30.597" v="9342" actId="14100"/>
          <ac:cxnSpMkLst>
            <pc:docMk/>
            <pc:sldMk cId="3218618328" sldId="259"/>
            <ac:cxnSpMk id="85" creationId="{C50EFFF3-E413-891A-B835-C5D0B83B5E41}"/>
          </ac:cxnSpMkLst>
        </pc:cxnChg>
        <pc:cxnChg chg="add mod">
          <ac:chgData name="Roger Cai" userId="22586480-35c0-4c25-95bc-8c24c0c5dcbb" providerId="ADAL" clId="{1B36617D-CEC0-4258-B5EC-1AF91E651E77}" dt="2023-10-03T11:28:54.447" v="8986" actId="14100"/>
          <ac:cxnSpMkLst>
            <pc:docMk/>
            <pc:sldMk cId="3218618328" sldId="259"/>
            <ac:cxnSpMk id="86" creationId="{8E72392A-B977-3FEB-AC46-A733BFA80DA9}"/>
          </ac:cxnSpMkLst>
        </pc:cxnChg>
        <pc:cxnChg chg="add del mod">
          <ac:chgData name="Roger Cai" userId="22586480-35c0-4c25-95bc-8c24c0c5dcbb" providerId="ADAL" clId="{1B36617D-CEC0-4258-B5EC-1AF91E651E77}" dt="2023-10-03T17:59:42.708" v="9061" actId="478"/>
          <ac:cxnSpMkLst>
            <pc:docMk/>
            <pc:sldMk cId="3218618328" sldId="259"/>
            <ac:cxnSpMk id="87" creationId="{D68B6CB6-A538-7DD5-3007-67C02E4B6964}"/>
          </ac:cxnSpMkLst>
        </pc:cxnChg>
        <pc:cxnChg chg="add mod">
          <ac:chgData name="Roger Cai" userId="22586480-35c0-4c25-95bc-8c24c0c5dcbb" providerId="ADAL" clId="{1B36617D-CEC0-4258-B5EC-1AF91E651E77}" dt="2023-10-02T18:10:05.187" v="8665" actId="1076"/>
          <ac:cxnSpMkLst>
            <pc:docMk/>
            <pc:sldMk cId="3218618328" sldId="259"/>
            <ac:cxnSpMk id="88" creationId="{A526C2AF-79C8-DF2A-A64A-5D3FC608447F}"/>
          </ac:cxnSpMkLst>
        </pc:cxnChg>
        <pc:cxnChg chg="add mod">
          <ac:chgData name="Roger Cai" userId="22586480-35c0-4c25-95bc-8c24c0c5dcbb" providerId="ADAL" clId="{1B36617D-CEC0-4258-B5EC-1AF91E651E77}" dt="2023-10-02T18:10:05.187" v="8665" actId="1076"/>
          <ac:cxnSpMkLst>
            <pc:docMk/>
            <pc:sldMk cId="3218618328" sldId="259"/>
            <ac:cxnSpMk id="109" creationId="{F916B47E-51E5-B485-9B0A-B3C8C87D9522}"/>
          </ac:cxnSpMkLst>
        </pc:cxnChg>
      </pc:sldChg>
      <pc:sldChg chg="modSp add del">
        <pc:chgData name="Roger Cai" userId="22586480-35c0-4c25-95bc-8c24c0c5dcbb" providerId="ADAL" clId="{1B36617D-CEC0-4258-B5EC-1AF91E651E77}" dt="2023-10-03T18:57:39.490" v="9656" actId="47"/>
        <pc:sldMkLst>
          <pc:docMk/>
          <pc:sldMk cId="2289373885" sldId="260"/>
        </pc:sldMkLst>
        <pc:spChg chg="mod">
          <ac:chgData name="Roger Cai" userId="22586480-35c0-4c25-95bc-8c24c0c5dcbb" providerId="ADAL" clId="{1B36617D-CEC0-4258-B5EC-1AF91E651E77}" dt="2023-10-01T10:51:06.261" v="303"/>
          <ac:spMkLst>
            <pc:docMk/>
            <pc:sldMk cId="2289373885" sldId="260"/>
            <ac:spMk id="2" creationId="{00000000-0000-0000-0000-000000000000}"/>
          </ac:spMkLst>
        </pc:spChg>
        <pc:spChg chg="mod">
          <ac:chgData name="Roger Cai" userId="22586480-35c0-4c25-95bc-8c24c0c5dcbb" providerId="ADAL" clId="{1B36617D-CEC0-4258-B5EC-1AF91E651E77}" dt="2023-10-01T10:51:06.261" v="309"/>
          <ac:spMkLst>
            <pc:docMk/>
            <pc:sldMk cId="2289373885" sldId="260"/>
            <ac:spMk id="3" creationId="{F63D5210-8797-48E9-83AA-CF8AF16528C5}"/>
          </ac:spMkLst>
        </pc:spChg>
        <pc:spChg chg="mod">
          <ac:chgData name="Roger Cai" userId="22586480-35c0-4c25-95bc-8c24c0c5dcbb" providerId="ADAL" clId="{1B36617D-CEC0-4258-B5EC-1AF91E651E77}" dt="2023-10-01T10:51:06.261" v="305"/>
          <ac:spMkLst>
            <pc:docMk/>
            <pc:sldMk cId="2289373885" sldId="260"/>
            <ac:spMk id="4" creationId="{B58BC131-7E04-4485-BF35-458760776B6C}"/>
          </ac:spMkLst>
        </pc:spChg>
        <pc:spChg chg="mod">
          <ac:chgData name="Roger Cai" userId="22586480-35c0-4c25-95bc-8c24c0c5dcbb" providerId="ADAL" clId="{1B36617D-CEC0-4258-B5EC-1AF91E651E77}" dt="2023-10-01T10:51:06.261" v="307"/>
          <ac:spMkLst>
            <pc:docMk/>
            <pc:sldMk cId="2289373885" sldId="260"/>
            <ac:spMk id="5" creationId="{B46431F5-776D-4CB1-92E3-8584DD5895E9}"/>
          </ac:spMkLst>
        </pc:spChg>
        <pc:spChg chg="mod">
          <ac:chgData name="Roger Cai" userId="22586480-35c0-4c25-95bc-8c24c0c5dcbb" providerId="ADAL" clId="{1B36617D-CEC0-4258-B5EC-1AF91E651E77}" dt="2023-10-01T10:51:06.261" v="311"/>
          <ac:spMkLst>
            <pc:docMk/>
            <pc:sldMk cId="2289373885" sldId="260"/>
            <ac:spMk id="6" creationId="{AA126872-7107-4E3C-BF6C-3C21F94F3F6E}"/>
          </ac:spMkLst>
        </pc:spChg>
        <pc:spChg chg="mod">
          <ac:chgData name="Roger Cai" userId="22586480-35c0-4c25-95bc-8c24c0c5dcbb" providerId="ADAL" clId="{1B36617D-CEC0-4258-B5EC-1AF91E651E77}" dt="2023-10-01T10:51:06.276" v="325"/>
          <ac:spMkLst>
            <pc:docMk/>
            <pc:sldMk cId="2289373885" sldId="260"/>
            <ac:spMk id="13" creationId="{4C8C3781-6D3C-4039-ABAB-912079145BC0}"/>
          </ac:spMkLst>
        </pc:spChg>
        <pc:spChg chg="mod">
          <ac:chgData name="Roger Cai" userId="22586480-35c0-4c25-95bc-8c24c0c5dcbb" providerId="ADAL" clId="{1B36617D-CEC0-4258-B5EC-1AF91E651E77}" dt="2023-10-01T10:51:06.261" v="313"/>
          <ac:spMkLst>
            <pc:docMk/>
            <pc:sldMk cId="2289373885" sldId="260"/>
            <ac:spMk id="14" creationId="{1645E0B2-F183-4160-9F9B-079B514CFA11}"/>
          </ac:spMkLst>
        </pc:spChg>
        <pc:spChg chg="mod">
          <ac:chgData name="Roger Cai" userId="22586480-35c0-4c25-95bc-8c24c0c5dcbb" providerId="ADAL" clId="{1B36617D-CEC0-4258-B5EC-1AF91E651E77}" dt="2023-10-01T10:51:06.261" v="315"/>
          <ac:spMkLst>
            <pc:docMk/>
            <pc:sldMk cId="2289373885" sldId="260"/>
            <ac:spMk id="15" creationId="{06EC9CDF-194A-44FC-962F-430C5613EE1A}"/>
          </ac:spMkLst>
        </pc:spChg>
        <pc:spChg chg="mod">
          <ac:chgData name="Roger Cai" userId="22586480-35c0-4c25-95bc-8c24c0c5dcbb" providerId="ADAL" clId="{1B36617D-CEC0-4258-B5EC-1AF91E651E77}" dt="2023-10-01T10:51:06.261" v="317"/>
          <ac:spMkLst>
            <pc:docMk/>
            <pc:sldMk cId="2289373885" sldId="260"/>
            <ac:spMk id="16" creationId="{1509302B-3FC8-4AC4-A30E-0DF800BDD2FF}"/>
          </ac:spMkLst>
        </pc:spChg>
        <pc:spChg chg="mod">
          <ac:chgData name="Roger Cai" userId="22586480-35c0-4c25-95bc-8c24c0c5dcbb" providerId="ADAL" clId="{1B36617D-CEC0-4258-B5EC-1AF91E651E77}" dt="2023-10-01T10:51:06.276" v="319"/>
          <ac:spMkLst>
            <pc:docMk/>
            <pc:sldMk cId="2289373885" sldId="260"/>
            <ac:spMk id="17" creationId="{04D2AB45-F823-4001-86D7-D2523C5D3E00}"/>
          </ac:spMkLst>
        </pc:spChg>
        <pc:spChg chg="mod">
          <ac:chgData name="Roger Cai" userId="22586480-35c0-4c25-95bc-8c24c0c5dcbb" providerId="ADAL" clId="{1B36617D-CEC0-4258-B5EC-1AF91E651E77}" dt="2023-10-01T10:51:06.276" v="327"/>
          <ac:spMkLst>
            <pc:docMk/>
            <pc:sldMk cId="2289373885" sldId="260"/>
            <ac:spMk id="18" creationId="{7122AAA9-2F1C-4708-BA35-8E7AAF754E3B}"/>
          </ac:spMkLst>
        </pc:spChg>
        <pc:spChg chg="mod">
          <ac:chgData name="Roger Cai" userId="22586480-35c0-4c25-95bc-8c24c0c5dcbb" providerId="ADAL" clId="{1B36617D-CEC0-4258-B5EC-1AF91E651E77}" dt="2023-10-01T10:51:06.276" v="321"/>
          <ac:spMkLst>
            <pc:docMk/>
            <pc:sldMk cId="2289373885" sldId="260"/>
            <ac:spMk id="20" creationId="{4F1957D0-4651-423E-9A41-BD0E5B23B57C}"/>
          </ac:spMkLst>
        </pc:spChg>
        <pc:spChg chg="mod">
          <ac:chgData name="Roger Cai" userId="22586480-35c0-4c25-95bc-8c24c0c5dcbb" providerId="ADAL" clId="{1B36617D-CEC0-4258-B5EC-1AF91E651E77}" dt="2023-10-01T10:51:06.276" v="323"/>
          <ac:spMkLst>
            <pc:docMk/>
            <pc:sldMk cId="2289373885" sldId="260"/>
            <ac:spMk id="21" creationId="{E76DA5FC-B0D3-46C0-AA66-3F77C4861438}"/>
          </ac:spMkLst>
        </pc:spChg>
      </pc:sldChg>
      <pc:sldChg chg="modSp add mod ord">
        <pc:chgData name="Roger Cai" userId="22586480-35c0-4c25-95bc-8c24c0c5dcbb" providerId="ADAL" clId="{1B36617D-CEC0-4258-B5EC-1AF91E651E77}" dt="2023-10-03T20:22:06.485" v="10873" actId="20577"/>
        <pc:sldMkLst>
          <pc:docMk/>
          <pc:sldMk cId="1136628326" sldId="261"/>
        </pc:sldMkLst>
        <pc:spChg chg="mod">
          <ac:chgData name="Roger Cai" userId="22586480-35c0-4c25-95bc-8c24c0c5dcbb" providerId="ADAL" clId="{1B36617D-CEC0-4258-B5EC-1AF91E651E77}" dt="2023-10-03T19:52:00.727" v="10547" actId="403"/>
          <ac:spMkLst>
            <pc:docMk/>
            <pc:sldMk cId="1136628326" sldId="261"/>
            <ac:spMk id="2" creationId="{01FB03B0-4058-4727-9E34-C1473531CF5C}"/>
          </ac:spMkLst>
        </pc:spChg>
        <pc:spChg chg="mod">
          <ac:chgData name="Roger Cai" userId="22586480-35c0-4c25-95bc-8c24c0c5dcbb" providerId="ADAL" clId="{1B36617D-CEC0-4258-B5EC-1AF91E651E77}" dt="2023-10-03T19:45:57.393" v="10486" actId="403"/>
          <ac:spMkLst>
            <pc:docMk/>
            <pc:sldMk cId="1136628326" sldId="261"/>
            <ac:spMk id="3" creationId="{9A888AFF-4D18-45FD-89FA-331FF8402EC5}"/>
          </ac:spMkLst>
        </pc:spChg>
        <pc:spChg chg="mod">
          <ac:chgData name="Roger Cai" userId="22586480-35c0-4c25-95bc-8c24c0c5dcbb" providerId="ADAL" clId="{1B36617D-CEC0-4258-B5EC-1AF91E651E77}" dt="2023-10-03T19:43:48.069" v="10453" actId="1076"/>
          <ac:spMkLst>
            <pc:docMk/>
            <pc:sldMk cId="1136628326" sldId="261"/>
            <ac:spMk id="4" creationId="{3D152FE2-B691-410F-B430-31EA9DBCB17F}"/>
          </ac:spMkLst>
        </pc:spChg>
        <pc:spChg chg="mod">
          <ac:chgData name="Roger Cai" userId="22586480-35c0-4c25-95bc-8c24c0c5dcbb" providerId="ADAL" clId="{1B36617D-CEC0-4258-B5EC-1AF91E651E77}" dt="2023-10-03T19:44:41.259" v="10460" actId="1076"/>
          <ac:spMkLst>
            <pc:docMk/>
            <pc:sldMk cId="1136628326" sldId="261"/>
            <ac:spMk id="5" creationId="{79E5BE66-4348-46E2-9C55-012F67CEEE4C}"/>
          </ac:spMkLst>
        </pc:spChg>
        <pc:spChg chg="mod">
          <ac:chgData name="Roger Cai" userId="22586480-35c0-4c25-95bc-8c24c0c5dcbb" providerId="ADAL" clId="{1B36617D-CEC0-4258-B5EC-1AF91E651E77}" dt="2023-10-01T10:52:59.079" v="330"/>
          <ac:spMkLst>
            <pc:docMk/>
            <pc:sldMk cId="1136628326" sldId="261"/>
            <ac:spMk id="6" creationId="{00000000-0000-0000-0000-000000000000}"/>
          </ac:spMkLst>
        </pc:spChg>
        <pc:spChg chg="mod">
          <ac:chgData name="Roger Cai" userId="22586480-35c0-4c25-95bc-8c24c0c5dcbb" providerId="ADAL" clId="{1B36617D-CEC0-4258-B5EC-1AF91E651E77}" dt="2023-10-03T19:32:13.988" v="10381" actId="1076"/>
          <ac:spMkLst>
            <pc:docMk/>
            <pc:sldMk cId="1136628326" sldId="261"/>
            <ac:spMk id="7" creationId="{00000000-0000-0000-0000-000000000000}"/>
          </ac:spMkLst>
        </pc:spChg>
        <pc:spChg chg="mod">
          <ac:chgData name="Roger Cai" userId="22586480-35c0-4c25-95bc-8c24c0c5dcbb" providerId="ADAL" clId="{1B36617D-CEC0-4258-B5EC-1AF91E651E77}" dt="2023-10-01T10:52:59.079" v="338"/>
          <ac:spMkLst>
            <pc:docMk/>
            <pc:sldMk cId="1136628326" sldId="261"/>
            <ac:spMk id="8" creationId="{00000000-0000-0000-0000-000000000000}"/>
          </ac:spMkLst>
        </pc:spChg>
        <pc:spChg chg="mod">
          <ac:chgData name="Roger Cai" userId="22586480-35c0-4c25-95bc-8c24c0c5dcbb" providerId="ADAL" clId="{1B36617D-CEC0-4258-B5EC-1AF91E651E77}" dt="2023-10-01T10:52:59.079" v="342"/>
          <ac:spMkLst>
            <pc:docMk/>
            <pc:sldMk cId="1136628326" sldId="261"/>
            <ac:spMk id="9" creationId="{00000000-0000-0000-0000-000000000000}"/>
          </ac:spMkLst>
        </pc:spChg>
        <pc:spChg chg="mod">
          <ac:chgData name="Roger Cai" userId="22586480-35c0-4c25-95bc-8c24c0c5dcbb" providerId="ADAL" clId="{1B36617D-CEC0-4258-B5EC-1AF91E651E77}" dt="2023-10-01T10:52:59.079" v="332"/>
          <ac:spMkLst>
            <pc:docMk/>
            <pc:sldMk cId="1136628326" sldId="261"/>
            <ac:spMk id="10" creationId="{00000000-0000-0000-0000-000000000000}"/>
          </ac:spMkLst>
        </pc:spChg>
        <pc:spChg chg="mod">
          <ac:chgData name="Roger Cai" userId="22586480-35c0-4c25-95bc-8c24c0c5dcbb" providerId="ADAL" clId="{1B36617D-CEC0-4258-B5EC-1AF91E651E77}" dt="2023-10-01T10:52:59.079" v="336"/>
          <ac:spMkLst>
            <pc:docMk/>
            <pc:sldMk cId="1136628326" sldId="261"/>
            <ac:spMk id="11" creationId="{00000000-0000-0000-0000-000000000000}"/>
          </ac:spMkLst>
        </pc:spChg>
        <pc:spChg chg="mod">
          <ac:chgData name="Roger Cai" userId="22586480-35c0-4c25-95bc-8c24c0c5dcbb" providerId="ADAL" clId="{1B36617D-CEC0-4258-B5EC-1AF91E651E77}" dt="2023-10-01T10:52:59.079" v="340"/>
          <ac:spMkLst>
            <pc:docMk/>
            <pc:sldMk cId="1136628326" sldId="261"/>
            <ac:spMk id="12" creationId="{00000000-0000-0000-0000-000000000000}"/>
          </ac:spMkLst>
        </pc:spChg>
        <pc:spChg chg="mod">
          <ac:chgData name="Roger Cai" userId="22586480-35c0-4c25-95bc-8c24c0c5dcbb" providerId="ADAL" clId="{1B36617D-CEC0-4258-B5EC-1AF91E651E77}" dt="2023-10-01T10:52:59.079" v="344"/>
          <ac:spMkLst>
            <pc:docMk/>
            <pc:sldMk cId="1136628326" sldId="261"/>
            <ac:spMk id="13" creationId="{00000000-0000-0000-0000-000000000000}"/>
          </ac:spMkLst>
        </pc:spChg>
        <pc:spChg chg="mod">
          <ac:chgData name="Roger Cai" userId="22586480-35c0-4c25-95bc-8c24c0c5dcbb" providerId="ADAL" clId="{1B36617D-CEC0-4258-B5EC-1AF91E651E77}" dt="2023-10-03T19:44:23.115" v="10458" actId="1076"/>
          <ac:spMkLst>
            <pc:docMk/>
            <pc:sldMk cId="1136628326" sldId="261"/>
            <ac:spMk id="18" creationId="{BFAD4F75-D25D-46CC-AC09-34FB11D43B52}"/>
          </ac:spMkLst>
        </pc:spChg>
        <pc:spChg chg="mod">
          <ac:chgData name="Roger Cai" userId="22586480-35c0-4c25-95bc-8c24c0c5dcbb" providerId="ADAL" clId="{1B36617D-CEC0-4258-B5EC-1AF91E651E77}" dt="2023-10-03T20:22:06.485" v="10873" actId="20577"/>
          <ac:spMkLst>
            <pc:docMk/>
            <pc:sldMk cId="1136628326" sldId="261"/>
            <ac:spMk id="19" creationId="{1B354204-9D49-4705-9FD8-DC8F8358926F}"/>
          </ac:spMkLst>
        </pc:spChg>
        <pc:spChg chg="mod">
          <ac:chgData name="Roger Cai" userId="22586480-35c0-4c25-95bc-8c24c0c5dcbb" providerId="ADAL" clId="{1B36617D-CEC0-4258-B5EC-1AF91E651E77}" dt="2023-10-03T19:44:15.913" v="10457" actId="1076"/>
          <ac:spMkLst>
            <pc:docMk/>
            <pc:sldMk cId="1136628326" sldId="261"/>
            <ac:spMk id="20" creationId="{FDE96550-22EF-4205-80FD-14C31A3F9565}"/>
          </ac:spMkLst>
        </pc:spChg>
        <pc:spChg chg="mod">
          <ac:chgData name="Roger Cai" userId="22586480-35c0-4c25-95bc-8c24c0c5dcbb" providerId="ADAL" clId="{1B36617D-CEC0-4258-B5EC-1AF91E651E77}" dt="2023-10-03T19:44:28.566" v="10459" actId="1076"/>
          <ac:spMkLst>
            <pc:docMk/>
            <pc:sldMk cId="1136628326" sldId="261"/>
            <ac:spMk id="21" creationId="{793D7DE4-669F-4A3A-A288-36BD59E84B63}"/>
          </ac:spMkLst>
        </pc:spChg>
        <pc:spChg chg="mod">
          <ac:chgData name="Roger Cai" userId="22586480-35c0-4c25-95bc-8c24c0c5dcbb" providerId="ADAL" clId="{1B36617D-CEC0-4258-B5EC-1AF91E651E77}" dt="2023-10-03T19:44:56.277" v="10462" actId="1076"/>
          <ac:spMkLst>
            <pc:docMk/>
            <pc:sldMk cId="1136628326" sldId="261"/>
            <ac:spMk id="22" creationId="{8680BC58-23E5-4287-A971-039062D2C9A8}"/>
          </ac:spMkLst>
        </pc:spChg>
      </pc:sldChg>
      <pc:sldChg chg="addSp delSp modSp add mod ord">
        <pc:chgData name="Roger Cai" userId="22586480-35c0-4c25-95bc-8c24c0c5dcbb" providerId="ADAL" clId="{1B36617D-CEC0-4258-B5EC-1AF91E651E77}" dt="2023-10-01T16:16:07.862" v="6817" actId="1036"/>
        <pc:sldMkLst>
          <pc:docMk/>
          <pc:sldMk cId="765501642" sldId="262"/>
        </pc:sldMkLst>
        <pc:spChg chg="mod">
          <ac:chgData name="Roger Cai" userId="22586480-35c0-4c25-95bc-8c24c0c5dcbb" providerId="ADAL" clId="{1B36617D-CEC0-4258-B5EC-1AF91E651E77}" dt="2023-10-01T12:07:51.412" v="1830" actId="1076"/>
          <ac:spMkLst>
            <pc:docMk/>
            <pc:sldMk cId="765501642" sldId="262"/>
            <ac:spMk id="2" creationId="{FB202283-3BFD-4C60-BBA2-03224F0EB92B}"/>
          </ac:spMkLst>
        </pc:spChg>
        <pc:spChg chg="add mod">
          <ac:chgData name="Roger Cai" userId="22586480-35c0-4c25-95bc-8c24c0c5dcbb" providerId="ADAL" clId="{1B36617D-CEC0-4258-B5EC-1AF91E651E77}" dt="2023-10-01T16:16:07.862" v="6817" actId="1036"/>
          <ac:spMkLst>
            <pc:docMk/>
            <pc:sldMk cId="765501642" sldId="262"/>
            <ac:spMk id="3" creationId="{0528D374-900C-44F4-C3EF-6EA3F684B9B6}"/>
          </ac:spMkLst>
        </pc:spChg>
        <pc:spChg chg="del mod">
          <ac:chgData name="Roger Cai" userId="22586480-35c0-4c25-95bc-8c24c0c5dcbb" providerId="ADAL" clId="{1B36617D-CEC0-4258-B5EC-1AF91E651E77}" dt="2023-10-01T11:41:51.434" v="1239" actId="478"/>
          <ac:spMkLst>
            <pc:docMk/>
            <pc:sldMk cId="765501642" sldId="262"/>
            <ac:spMk id="27" creationId="{6373D382-C14F-4AD8-A07C-BC97E874856E}"/>
          </ac:spMkLst>
        </pc:spChg>
        <pc:spChg chg="mod">
          <ac:chgData name="Roger Cai" userId="22586480-35c0-4c25-95bc-8c24c0c5dcbb" providerId="ADAL" clId="{1B36617D-CEC0-4258-B5EC-1AF91E651E77}" dt="2023-10-01T13:40:34.244" v="4006" actId="27636"/>
          <ac:spMkLst>
            <pc:docMk/>
            <pc:sldMk cId="765501642" sldId="262"/>
            <ac:spMk id="28" creationId="{E2F1530E-2FD1-417A-A699-A4E2B42068E9}"/>
          </ac:spMkLst>
        </pc:spChg>
        <pc:spChg chg="mod">
          <ac:chgData name="Roger Cai" userId="22586480-35c0-4c25-95bc-8c24c0c5dcbb" providerId="ADAL" clId="{1B36617D-CEC0-4258-B5EC-1AF91E651E77}" dt="2023-10-01T12:02:46.050" v="1746" actId="1076"/>
          <ac:spMkLst>
            <pc:docMk/>
            <pc:sldMk cId="765501642" sldId="262"/>
            <ac:spMk id="29" creationId="{3591717E-99E8-45D5-A355-4DD60F43BF7B}"/>
          </ac:spMkLst>
        </pc:spChg>
        <pc:spChg chg="mod">
          <ac:chgData name="Roger Cai" userId="22586480-35c0-4c25-95bc-8c24c0c5dcbb" providerId="ADAL" clId="{1B36617D-CEC0-4258-B5EC-1AF91E651E77}" dt="2023-10-01T12:02:46.050" v="1746" actId="1076"/>
          <ac:spMkLst>
            <pc:docMk/>
            <pc:sldMk cId="765501642" sldId="262"/>
            <ac:spMk id="30" creationId="{46C53011-B474-4559-A108-CC487B3A0D56}"/>
          </ac:spMkLst>
        </pc:spChg>
        <pc:spChg chg="mod">
          <ac:chgData name="Roger Cai" userId="22586480-35c0-4c25-95bc-8c24c0c5dcbb" providerId="ADAL" clId="{1B36617D-CEC0-4258-B5EC-1AF91E651E77}" dt="2023-10-01T16:15:56.292" v="6812" actId="2710"/>
          <ac:spMkLst>
            <pc:docMk/>
            <pc:sldMk cId="765501642" sldId="262"/>
            <ac:spMk id="31" creationId="{74BDBB77-7E7E-4597-B357-C3A3CB1A39E0}"/>
          </ac:spMkLst>
        </pc:spChg>
        <pc:spChg chg="mod">
          <ac:chgData name="Roger Cai" userId="22586480-35c0-4c25-95bc-8c24c0c5dcbb" providerId="ADAL" clId="{1B36617D-CEC0-4258-B5EC-1AF91E651E77}" dt="2023-10-01T12:02:46.050" v="1746" actId="1076"/>
          <ac:spMkLst>
            <pc:docMk/>
            <pc:sldMk cId="765501642" sldId="262"/>
            <ac:spMk id="32" creationId="{C2242F14-9C96-4399-9844-BA23B44A71F8}"/>
          </ac:spMkLst>
        </pc:spChg>
        <pc:spChg chg="mod">
          <ac:chgData name="Roger Cai" userId="22586480-35c0-4c25-95bc-8c24c0c5dcbb" providerId="ADAL" clId="{1B36617D-CEC0-4258-B5EC-1AF91E651E77}" dt="2023-10-01T16:15:28.686" v="6809" actId="20577"/>
          <ac:spMkLst>
            <pc:docMk/>
            <pc:sldMk cId="765501642" sldId="262"/>
            <ac:spMk id="33" creationId="{E06B745D-0425-4D10-8281-736654F53EBF}"/>
          </ac:spMkLst>
        </pc:spChg>
        <pc:spChg chg="mod">
          <ac:chgData name="Roger Cai" userId="22586480-35c0-4c25-95bc-8c24c0c5dcbb" providerId="ADAL" clId="{1B36617D-CEC0-4258-B5EC-1AF91E651E77}" dt="2023-10-01T12:02:46.050" v="1746" actId="1076"/>
          <ac:spMkLst>
            <pc:docMk/>
            <pc:sldMk cId="765501642" sldId="262"/>
            <ac:spMk id="34" creationId="{00A3D5EE-9A6E-48E3-9F11-C91150BE12ED}"/>
          </ac:spMkLst>
        </pc:spChg>
        <pc:spChg chg="mod">
          <ac:chgData name="Roger Cai" userId="22586480-35c0-4c25-95bc-8c24c0c5dcbb" providerId="ADAL" clId="{1B36617D-CEC0-4258-B5EC-1AF91E651E77}" dt="2023-10-01T12:02:46.050" v="1746" actId="1076"/>
          <ac:spMkLst>
            <pc:docMk/>
            <pc:sldMk cId="765501642" sldId="262"/>
            <ac:spMk id="35" creationId="{1BF48B93-4CE4-415E-997E-CC06FB161375}"/>
          </ac:spMkLst>
        </pc:spChg>
        <pc:spChg chg="mod">
          <ac:chgData name="Roger Cai" userId="22586480-35c0-4c25-95bc-8c24c0c5dcbb" providerId="ADAL" clId="{1B36617D-CEC0-4258-B5EC-1AF91E651E77}" dt="2023-10-01T12:02:46.050" v="1746" actId="1076"/>
          <ac:spMkLst>
            <pc:docMk/>
            <pc:sldMk cId="765501642" sldId="262"/>
            <ac:spMk id="36" creationId="{CD6DBC59-C72C-42E5-83F7-23CAF4A8F905}"/>
          </ac:spMkLst>
        </pc:spChg>
        <pc:spChg chg="mod">
          <ac:chgData name="Roger Cai" userId="22586480-35c0-4c25-95bc-8c24c0c5dcbb" providerId="ADAL" clId="{1B36617D-CEC0-4258-B5EC-1AF91E651E77}" dt="2023-10-01T12:02:46.050" v="1746" actId="1076"/>
          <ac:spMkLst>
            <pc:docMk/>
            <pc:sldMk cId="765501642" sldId="262"/>
            <ac:spMk id="37" creationId="{2A0F8186-DDB0-4BD4-B9C3-ED720C73250D}"/>
          </ac:spMkLst>
        </pc:spChg>
        <pc:spChg chg="mod">
          <ac:chgData name="Roger Cai" userId="22586480-35c0-4c25-95bc-8c24c0c5dcbb" providerId="ADAL" clId="{1B36617D-CEC0-4258-B5EC-1AF91E651E77}" dt="2023-10-01T12:02:46.050" v="1746" actId="1076"/>
          <ac:spMkLst>
            <pc:docMk/>
            <pc:sldMk cId="765501642" sldId="262"/>
            <ac:spMk id="38" creationId="{CA8A6FAB-31FD-48B7-AF3A-FD51F85E4B42}"/>
          </ac:spMkLst>
        </pc:spChg>
        <pc:spChg chg="mod">
          <ac:chgData name="Roger Cai" userId="22586480-35c0-4c25-95bc-8c24c0c5dcbb" providerId="ADAL" clId="{1B36617D-CEC0-4258-B5EC-1AF91E651E77}" dt="2023-10-01T16:13:39.983" v="6808" actId="20577"/>
          <ac:spMkLst>
            <pc:docMk/>
            <pc:sldMk cId="765501642" sldId="262"/>
            <ac:spMk id="39" creationId="{FF2115C9-6933-4DDC-8E98-2CCB1F673D12}"/>
          </ac:spMkLst>
        </pc:spChg>
        <pc:spChg chg="mod">
          <ac:chgData name="Roger Cai" userId="22586480-35c0-4c25-95bc-8c24c0c5dcbb" providerId="ADAL" clId="{1B36617D-CEC0-4258-B5EC-1AF91E651E77}" dt="2023-10-01T12:02:46.050" v="1746" actId="1076"/>
          <ac:spMkLst>
            <pc:docMk/>
            <pc:sldMk cId="765501642" sldId="262"/>
            <ac:spMk id="40" creationId="{99A39208-77D3-4304-85AE-A7E1EAFC6DCA}"/>
          </ac:spMkLst>
        </pc:spChg>
      </pc:sldChg>
      <pc:sldChg chg="addSp delSp modSp add mod modNotesTx">
        <pc:chgData name="Roger Cai" userId="22586480-35c0-4c25-95bc-8c24c0c5dcbb" providerId="ADAL" clId="{1B36617D-CEC0-4258-B5EC-1AF91E651E77}" dt="2023-10-01T17:06:18.600" v="8044" actId="207"/>
        <pc:sldMkLst>
          <pc:docMk/>
          <pc:sldMk cId="1816717027" sldId="263"/>
        </pc:sldMkLst>
        <pc:spChg chg="del mod">
          <ac:chgData name="Roger Cai" userId="22586480-35c0-4c25-95bc-8c24c0c5dcbb" providerId="ADAL" clId="{1B36617D-CEC0-4258-B5EC-1AF91E651E77}" dt="2023-10-01T12:12:47.044" v="1839" actId="478"/>
          <ac:spMkLst>
            <pc:docMk/>
            <pc:sldMk cId="1816717027" sldId="263"/>
            <ac:spMk id="2" creationId="{00000000-0000-0000-0000-000000000000}"/>
          </ac:spMkLst>
        </pc:spChg>
        <pc:spChg chg="add mod">
          <ac:chgData name="Roger Cai" userId="22586480-35c0-4c25-95bc-8c24c0c5dcbb" providerId="ADAL" clId="{1B36617D-CEC0-4258-B5EC-1AF91E651E77}" dt="2023-10-01T12:06:52.774" v="1779" actId="20577"/>
          <ac:spMkLst>
            <pc:docMk/>
            <pc:sldMk cId="1816717027" sldId="263"/>
            <ac:spMk id="3" creationId="{9A015661-163A-81FF-606F-8D144053169E}"/>
          </ac:spMkLst>
        </pc:spChg>
        <pc:spChg chg="mod">
          <ac:chgData name="Roger Cai" userId="22586480-35c0-4c25-95bc-8c24c0c5dcbb" providerId="ADAL" clId="{1B36617D-CEC0-4258-B5EC-1AF91E651E77}" dt="2023-10-01T17:06:18.600" v="8044" actId="207"/>
          <ac:spMkLst>
            <pc:docMk/>
            <pc:sldMk cId="1816717027" sldId="263"/>
            <ac:spMk id="8" creationId="{00000000-0000-0000-0000-000000000000}"/>
          </ac:spMkLst>
        </pc:spChg>
        <pc:spChg chg="mod">
          <ac:chgData name="Roger Cai" userId="22586480-35c0-4c25-95bc-8c24c0c5dcbb" providerId="ADAL" clId="{1B36617D-CEC0-4258-B5EC-1AF91E651E77}" dt="2023-10-01T12:06:03.742" v="1763"/>
          <ac:spMkLst>
            <pc:docMk/>
            <pc:sldMk cId="1816717027" sldId="263"/>
            <ac:spMk id="9" creationId="{00000000-0000-0000-0000-000000000000}"/>
          </ac:spMkLst>
        </pc:spChg>
        <pc:spChg chg="mod">
          <ac:chgData name="Roger Cai" userId="22586480-35c0-4c25-95bc-8c24c0c5dcbb" providerId="ADAL" clId="{1B36617D-CEC0-4258-B5EC-1AF91E651E77}" dt="2023-10-01T12:06:03.742" v="1765"/>
          <ac:spMkLst>
            <pc:docMk/>
            <pc:sldMk cId="1816717027" sldId="263"/>
            <ac:spMk id="10" creationId="{00000000-0000-0000-0000-000000000000}"/>
          </ac:spMkLst>
        </pc:spChg>
        <pc:spChg chg="del mod">
          <ac:chgData name="Roger Cai" userId="22586480-35c0-4c25-95bc-8c24c0c5dcbb" providerId="ADAL" clId="{1B36617D-CEC0-4258-B5EC-1AF91E651E77}" dt="2023-10-01T12:06:33.706" v="1772" actId="478"/>
          <ac:spMkLst>
            <pc:docMk/>
            <pc:sldMk cId="1816717027" sldId="263"/>
            <ac:spMk id="11" creationId="{00000000-0000-0000-0000-000000000000}"/>
          </ac:spMkLst>
        </pc:spChg>
        <pc:spChg chg="add del mod">
          <ac:chgData name="Roger Cai" userId="22586480-35c0-4c25-95bc-8c24c0c5dcbb" providerId="ADAL" clId="{1B36617D-CEC0-4258-B5EC-1AF91E651E77}" dt="2023-10-01T12:12:50.869" v="1840" actId="478"/>
          <ac:spMkLst>
            <pc:docMk/>
            <pc:sldMk cId="1816717027" sldId="263"/>
            <ac:spMk id="12" creationId="{EC65D8ED-B8CB-E155-2970-97B4EC810F60}"/>
          </ac:spMkLst>
        </pc:spChg>
        <pc:spChg chg="del mod">
          <ac:chgData name="Roger Cai" userId="22586480-35c0-4c25-95bc-8c24c0c5dcbb" providerId="ADAL" clId="{1B36617D-CEC0-4258-B5EC-1AF91E651E77}" dt="2023-10-01T12:06:24.350" v="1771" actId="478"/>
          <ac:spMkLst>
            <pc:docMk/>
            <pc:sldMk cId="1816717027" sldId="263"/>
            <ac:spMk id="14" creationId="{F68D91E0-36B3-4F08-B805-6935203C411E}"/>
          </ac:spMkLst>
        </pc:spChg>
        <pc:spChg chg="add del mod">
          <ac:chgData name="Roger Cai" userId="22586480-35c0-4c25-95bc-8c24c0c5dcbb" providerId="ADAL" clId="{1B36617D-CEC0-4258-B5EC-1AF91E651E77}" dt="2023-10-01T12:16:14.569" v="1856" actId="478"/>
          <ac:spMkLst>
            <pc:docMk/>
            <pc:sldMk cId="1816717027" sldId="263"/>
            <ac:spMk id="15" creationId="{E48B2350-E954-C6BF-BF61-CA88499D51D1}"/>
          </ac:spMkLst>
        </pc:spChg>
        <pc:spChg chg="add del mod">
          <ac:chgData name="Roger Cai" userId="22586480-35c0-4c25-95bc-8c24c0c5dcbb" providerId="ADAL" clId="{1B36617D-CEC0-4258-B5EC-1AF91E651E77}" dt="2023-10-01T13:24:16.846" v="3738" actId="207"/>
          <ac:spMkLst>
            <pc:docMk/>
            <pc:sldMk cId="1816717027" sldId="263"/>
            <ac:spMk id="17" creationId="{CBA7B5B9-95EE-401F-8F3E-07F15AA82ACE}"/>
          </ac:spMkLst>
        </pc:spChg>
        <pc:spChg chg="del mod">
          <ac:chgData name="Roger Cai" userId="22586480-35c0-4c25-95bc-8c24c0c5dcbb" providerId="ADAL" clId="{1B36617D-CEC0-4258-B5EC-1AF91E651E77}" dt="2023-10-01T12:16:16.514" v="1857" actId="478"/>
          <ac:spMkLst>
            <pc:docMk/>
            <pc:sldMk cId="1816717027" sldId="263"/>
            <ac:spMk id="18" creationId="{BD02CC87-2518-41FE-B3A5-18E95027BFFE}"/>
          </ac:spMkLst>
        </pc:spChg>
        <pc:cxnChg chg="mod">
          <ac:chgData name="Roger Cai" userId="22586480-35c0-4c25-95bc-8c24c0c5dcbb" providerId="ADAL" clId="{1B36617D-CEC0-4258-B5EC-1AF91E651E77}" dt="2023-10-01T12:06:03.742" v="1755"/>
          <ac:cxnSpMkLst>
            <pc:docMk/>
            <pc:sldMk cId="1816717027" sldId="263"/>
            <ac:cxnSpMk id="5" creationId="{00000000-0000-0000-0000-000000000000}"/>
          </ac:cxnSpMkLst>
        </pc:cxnChg>
        <pc:cxnChg chg="mod">
          <ac:chgData name="Roger Cai" userId="22586480-35c0-4c25-95bc-8c24c0c5dcbb" providerId="ADAL" clId="{1B36617D-CEC0-4258-B5EC-1AF91E651E77}" dt="2023-10-01T12:06:03.742" v="1757"/>
          <ac:cxnSpMkLst>
            <pc:docMk/>
            <pc:sldMk cId="1816717027" sldId="263"/>
            <ac:cxnSpMk id="6" creationId="{00000000-0000-0000-0000-000000000000}"/>
          </ac:cxnSpMkLst>
        </pc:cxnChg>
        <pc:cxnChg chg="mod">
          <ac:chgData name="Roger Cai" userId="22586480-35c0-4c25-95bc-8c24c0c5dcbb" providerId="ADAL" clId="{1B36617D-CEC0-4258-B5EC-1AF91E651E77}" dt="2023-10-01T12:06:03.742" v="1759"/>
          <ac:cxnSpMkLst>
            <pc:docMk/>
            <pc:sldMk cId="1816717027" sldId="263"/>
            <ac:cxnSpMk id="7" creationId="{00000000-0000-0000-0000-000000000000}"/>
          </ac:cxnSpMkLst>
        </pc:cxnChg>
      </pc:sldChg>
      <pc:sldChg chg="addSp delSp modSp new mod">
        <pc:chgData name="Roger Cai" userId="22586480-35c0-4c25-95bc-8c24c0c5dcbb" providerId="ADAL" clId="{1B36617D-CEC0-4258-B5EC-1AF91E651E77}" dt="2023-10-01T13:40:34.260" v="4008" actId="27636"/>
        <pc:sldMkLst>
          <pc:docMk/>
          <pc:sldMk cId="1188551709" sldId="264"/>
        </pc:sldMkLst>
        <pc:spChg chg="del mod">
          <ac:chgData name="Roger Cai" userId="22586480-35c0-4c25-95bc-8c24c0c5dcbb" providerId="ADAL" clId="{1B36617D-CEC0-4258-B5EC-1AF91E651E77}" dt="2023-10-01T12:56:05.868" v="3480" actId="478"/>
          <ac:spMkLst>
            <pc:docMk/>
            <pc:sldMk cId="1188551709" sldId="264"/>
            <ac:spMk id="2" creationId="{EC542785-2E31-B23A-D9EE-1024B56E2396}"/>
          </ac:spMkLst>
        </pc:spChg>
        <pc:spChg chg="mod">
          <ac:chgData name="Roger Cai" userId="22586480-35c0-4c25-95bc-8c24c0c5dcbb" providerId="ADAL" clId="{1B36617D-CEC0-4258-B5EC-1AF91E651E77}" dt="2023-10-01T13:40:34.260" v="4008" actId="27636"/>
          <ac:spMkLst>
            <pc:docMk/>
            <pc:sldMk cId="1188551709" sldId="264"/>
            <ac:spMk id="3" creationId="{8310623A-0899-6040-458D-E2BF878B6B3B}"/>
          </ac:spMkLst>
        </pc:spChg>
        <pc:spChg chg="mod">
          <ac:chgData name="Roger Cai" userId="22586480-35c0-4c25-95bc-8c24c0c5dcbb" providerId="ADAL" clId="{1B36617D-CEC0-4258-B5EC-1AF91E651E77}" dt="2023-10-01T13:40:34.244" v="4007" actId="27636"/>
          <ac:spMkLst>
            <pc:docMk/>
            <pc:sldMk cId="1188551709" sldId="264"/>
            <ac:spMk id="4" creationId="{87F0EA00-5B41-D573-3233-78F435B93B7E}"/>
          </ac:spMkLst>
        </pc:spChg>
        <pc:picChg chg="add mod">
          <ac:chgData name="Roger Cai" userId="22586480-35c0-4c25-95bc-8c24c0c5dcbb" providerId="ADAL" clId="{1B36617D-CEC0-4258-B5EC-1AF91E651E77}" dt="2023-10-01T12:56:38.098" v="3487" actId="1076"/>
          <ac:picMkLst>
            <pc:docMk/>
            <pc:sldMk cId="1188551709" sldId="264"/>
            <ac:picMk id="6" creationId="{21E28E8C-3CAE-F036-F4FC-A313E25ABA59}"/>
          </ac:picMkLst>
        </pc:picChg>
      </pc:sldChg>
      <pc:sldChg chg="addSp delSp modSp new mod">
        <pc:chgData name="Roger Cai" userId="22586480-35c0-4c25-95bc-8c24c0c5dcbb" providerId="ADAL" clId="{1B36617D-CEC0-4258-B5EC-1AF91E651E77}" dt="2023-10-05T17:26:27.348" v="13023" actId="478"/>
        <pc:sldMkLst>
          <pc:docMk/>
          <pc:sldMk cId="3567170677" sldId="265"/>
        </pc:sldMkLst>
        <pc:spChg chg="del">
          <ac:chgData name="Roger Cai" userId="22586480-35c0-4c25-95bc-8c24c0c5dcbb" providerId="ADAL" clId="{1B36617D-CEC0-4258-B5EC-1AF91E651E77}" dt="2023-10-01T12:57:51.756" v="3490" actId="478"/>
          <ac:spMkLst>
            <pc:docMk/>
            <pc:sldMk cId="3567170677" sldId="265"/>
            <ac:spMk id="2" creationId="{588BD782-9340-A6A6-41A6-13F0C3AE8F51}"/>
          </ac:spMkLst>
        </pc:spChg>
        <pc:spChg chg="del">
          <ac:chgData name="Roger Cai" userId="22586480-35c0-4c25-95bc-8c24c0c5dcbb" providerId="ADAL" clId="{1B36617D-CEC0-4258-B5EC-1AF91E651E77}" dt="2023-10-01T12:58:05.969" v="3492" actId="478"/>
          <ac:spMkLst>
            <pc:docMk/>
            <pc:sldMk cId="3567170677" sldId="265"/>
            <ac:spMk id="3" creationId="{6D066349-1569-5F89-3A49-D4C4EDF5BC0A}"/>
          </ac:spMkLst>
        </pc:spChg>
        <pc:spChg chg="del">
          <ac:chgData name="Roger Cai" userId="22586480-35c0-4c25-95bc-8c24c0c5dcbb" providerId="ADAL" clId="{1B36617D-CEC0-4258-B5EC-1AF91E651E77}" dt="2023-10-01T12:58:04.709" v="3491" actId="478"/>
          <ac:spMkLst>
            <pc:docMk/>
            <pc:sldMk cId="3567170677" sldId="265"/>
            <ac:spMk id="4" creationId="{BEB931B4-20AB-6192-B288-249CBFE6250B}"/>
          </ac:spMkLst>
        </pc:spChg>
        <pc:spChg chg="add mod">
          <ac:chgData name="Roger Cai" userId="22586480-35c0-4c25-95bc-8c24c0c5dcbb" providerId="ADAL" clId="{1B36617D-CEC0-4258-B5EC-1AF91E651E77}" dt="2023-10-01T13:40:34.260" v="4010" actId="27636"/>
          <ac:spMkLst>
            <pc:docMk/>
            <pc:sldMk cId="3567170677" sldId="265"/>
            <ac:spMk id="5" creationId="{0DB7486F-5FAC-CDDE-DC75-92128BA1ECEA}"/>
          </ac:spMkLst>
        </pc:spChg>
        <pc:spChg chg="add mod">
          <ac:chgData name="Roger Cai" userId="22586480-35c0-4c25-95bc-8c24c0c5dcbb" providerId="ADAL" clId="{1B36617D-CEC0-4258-B5EC-1AF91E651E77}" dt="2023-10-01T13:40:34.260" v="4009" actId="27636"/>
          <ac:spMkLst>
            <pc:docMk/>
            <pc:sldMk cId="3567170677" sldId="265"/>
            <ac:spMk id="6" creationId="{22E5F66B-5E8A-F6CB-0AE2-5F3EAAEABD6E}"/>
          </ac:spMkLst>
        </pc:spChg>
        <pc:spChg chg="add mod">
          <ac:chgData name="Roger Cai" userId="22586480-35c0-4c25-95bc-8c24c0c5dcbb" providerId="ADAL" clId="{1B36617D-CEC0-4258-B5EC-1AF91E651E77}" dt="2023-10-01T13:05:24.461" v="3555" actId="1076"/>
          <ac:spMkLst>
            <pc:docMk/>
            <pc:sldMk cId="3567170677" sldId="265"/>
            <ac:spMk id="8" creationId="{F5A14332-FB9B-B7D1-104A-9271725354A9}"/>
          </ac:spMkLst>
        </pc:spChg>
        <pc:picChg chg="add mod">
          <ac:chgData name="Roger Cai" userId="22586480-35c0-4c25-95bc-8c24c0c5dcbb" providerId="ADAL" clId="{1B36617D-CEC0-4258-B5EC-1AF91E651E77}" dt="2023-10-01T13:05:28.028" v="3557" actId="1076"/>
          <ac:picMkLst>
            <pc:docMk/>
            <pc:sldMk cId="3567170677" sldId="265"/>
            <ac:picMk id="7" creationId="{D0B48322-1AB9-476C-38DB-CA751E3E99A8}"/>
          </ac:picMkLst>
        </pc:picChg>
        <pc:inkChg chg="add del">
          <ac:chgData name="Roger Cai" userId="22586480-35c0-4c25-95bc-8c24c0c5dcbb" providerId="ADAL" clId="{1B36617D-CEC0-4258-B5EC-1AF91E651E77}" dt="2023-10-05T17:26:27.348" v="13023" actId="478"/>
          <ac:inkMkLst>
            <pc:docMk/>
            <pc:sldMk cId="3567170677" sldId="265"/>
            <ac:inkMk id="2" creationId="{040E4918-CFE4-7D52-91ED-D361BE525D96}"/>
          </ac:inkMkLst>
        </pc:inkChg>
      </pc:sldChg>
      <pc:sldChg chg="addSp delSp modSp add mod">
        <pc:chgData name="Roger Cai" userId="22586480-35c0-4c25-95bc-8c24c0c5dcbb" providerId="ADAL" clId="{1B36617D-CEC0-4258-B5EC-1AF91E651E77}" dt="2023-10-05T17:26:31.002" v="13024" actId="478"/>
        <pc:sldMkLst>
          <pc:docMk/>
          <pc:sldMk cId="2403857996" sldId="266"/>
        </pc:sldMkLst>
        <pc:spChg chg="mod">
          <ac:chgData name="Roger Cai" userId="22586480-35c0-4c25-95bc-8c24c0c5dcbb" providerId="ADAL" clId="{1B36617D-CEC0-4258-B5EC-1AF91E651E77}" dt="2023-10-01T13:40:34.260" v="4012" actId="27636"/>
          <ac:spMkLst>
            <pc:docMk/>
            <pc:sldMk cId="2403857996" sldId="266"/>
            <ac:spMk id="5" creationId="{0DB7486F-5FAC-CDDE-DC75-92128BA1ECEA}"/>
          </ac:spMkLst>
        </pc:spChg>
        <pc:spChg chg="mod">
          <ac:chgData name="Roger Cai" userId="22586480-35c0-4c25-95bc-8c24c0c5dcbb" providerId="ADAL" clId="{1B36617D-CEC0-4258-B5EC-1AF91E651E77}" dt="2023-10-01T13:40:34.260" v="4011" actId="27636"/>
          <ac:spMkLst>
            <pc:docMk/>
            <pc:sldMk cId="2403857996" sldId="266"/>
            <ac:spMk id="6" creationId="{22E5F66B-5E8A-F6CB-0AE2-5F3EAAEABD6E}"/>
          </ac:spMkLst>
        </pc:spChg>
        <pc:spChg chg="del">
          <ac:chgData name="Roger Cai" userId="22586480-35c0-4c25-95bc-8c24c0c5dcbb" providerId="ADAL" clId="{1B36617D-CEC0-4258-B5EC-1AF91E651E77}" dt="2023-10-01T13:08:37.316" v="3591" actId="478"/>
          <ac:spMkLst>
            <pc:docMk/>
            <pc:sldMk cId="2403857996" sldId="266"/>
            <ac:spMk id="8" creationId="{F5A14332-FB9B-B7D1-104A-9271725354A9}"/>
          </ac:spMkLst>
        </pc:spChg>
        <pc:picChg chg="add del mod">
          <ac:chgData name="Roger Cai" userId="22586480-35c0-4c25-95bc-8c24c0c5dcbb" providerId="ADAL" clId="{1B36617D-CEC0-4258-B5EC-1AF91E651E77}" dt="2023-10-01T13:08:39.773" v="3592" actId="1076"/>
          <ac:picMkLst>
            <pc:docMk/>
            <pc:sldMk cId="2403857996" sldId="266"/>
            <ac:picMk id="7" creationId="{D0B48322-1AB9-476C-38DB-CA751E3E99A8}"/>
          </ac:picMkLst>
        </pc:picChg>
        <pc:inkChg chg="add del">
          <ac:chgData name="Roger Cai" userId="22586480-35c0-4c25-95bc-8c24c0c5dcbb" providerId="ADAL" clId="{1B36617D-CEC0-4258-B5EC-1AF91E651E77}" dt="2023-10-05T17:26:31.002" v="13024" actId="478"/>
          <ac:inkMkLst>
            <pc:docMk/>
            <pc:sldMk cId="2403857996" sldId="266"/>
            <ac:inkMk id="2" creationId="{0E6B98C3-57D9-26DE-EA31-EAC916B78074}"/>
          </ac:inkMkLst>
        </pc:inkChg>
      </pc:sldChg>
      <pc:sldChg chg="addSp delSp modSp add mod modNotesTx">
        <pc:chgData name="Roger Cai" userId="22586480-35c0-4c25-95bc-8c24c0c5dcbb" providerId="ADAL" clId="{1B36617D-CEC0-4258-B5EC-1AF91E651E77}" dt="2023-10-01T16:35:39.711" v="7262" actId="20577"/>
        <pc:sldMkLst>
          <pc:docMk/>
          <pc:sldMk cId="1834405628" sldId="267"/>
        </pc:sldMkLst>
        <pc:spChg chg="add mod">
          <ac:chgData name="Roger Cai" userId="22586480-35c0-4c25-95bc-8c24c0c5dcbb" providerId="ADAL" clId="{1B36617D-CEC0-4258-B5EC-1AF91E651E77}" dt="2023-10-01T13:16:11.028" v="3605" actId="20577"/>
          <ac:spMkLst>
            <pc:docMk/>
            <pc:sldMk cId="1834405628" sldId="267"/>
            <ac:spMk id="2" creationId="{10BBBC44-7397-8DBA-0E50-19F9CFE295BA}"/>
          </ac:spMkLst>
        </pc:spChg>
        <pc:spChg chg="add del mod">
          <ac:chgData name="Roger Cai" userId="22586480-35c0-4c25-95bc-8c24c0c5dcbb" providerId="ADAL" clId="{1B36617D-CEC0-4258-B5EC-1AF91E651E77}" dt="2023-10-01T13:16:41.270" v="3632" actId="478"/>
          <ac:spMkLst>
            <pc:docMk/>
            <pc:sldMk cId="1834405628" sldId="267"/>
            <ac:spMk id="4" creationId="{8A895087-73B2-0A00-6860-C64A8CBF2728}"/>
          </ac:spMkLst>
        </pc:spChg>
        <pc:spChg chg="del">
          <ac:chgData name="Roger Cai" userId="22586480-35c0-4c25-95bc-8c24c0c5dcbb" providerId="ADAL" clId="{1B36617D-CEC0-4258-B5EC-1AF91E651E77}" dt="2023-10-01T13:15:56.654" v="3600" actId="478"/>
          <ac:spMkLst>
            <pc:docMk/>
            <pc:sldMk cId="1834405628" sldId="267"/>
            <ac:spMk id="8" creationId="{00000000-0000-0000-0000-000000000000}"/>
          </ac:spMkLst>
        </pc:spChg>
        <pc:spChg chg="del">
          <ac:chgData name="Roger Cai" userId="22586480-35c0-4c25-95bc-8c24c0c5dcbb" providerId="ADAL" clId="{1B36617D-CEC0-4258-B5EC-1AF91E651E77}" dt="2023-10-01T13:16:04.237" v="3602" actId="478"/>
          <ac:spMkLst>
            <pc:docMk/>
            <pc:sldMk cId="1834405628" sldId="267"/>
            <ac:spMk id="9" creationId="{00000000-0000-0000-0000-000000000000}"/>
          </ac:spMkLst>
        </pc:spChg>
        <pc:spChg chg="add del mod">
          <ac:chgData name="Roger Cai" userId="22586480-35c0-4c25-95bc-8c24c0c5dcbb" providerId="ADAL" clId="{1B36617D-CEC0-4258-B5EC-1AF91E651E77}" dt="2023-10-01T13:17:01.082" v="3634" actId="478"/>
          <ac:spMkLst>
            <pc:docMk/>
            <pc:sldMk cId="1834405628" sldId="267"/>
            <ac:spMk id="11" creationId="{4465B352-0EB5-D4C4-E910-DFB6124ADC67}"/>
          </ac:spMkLst>
        </pc:spChg>
        <pc:spChg chg="add mod">
          <ac:chgData name="Roger Cai" userId="22586480-35c0-4c25-95bc-8c24c0c5dcbb" providerId="ADAL" clId="{1B36617D-CEC0-4258-B5EC-1AF91E651E77}" dt="2023-10-01T13:17:11.965" v="3636" actId="1076"/>
          <ac:spMkLst>
            <pc:docMk/>
            <pc:sldMk cId="1834405628" sldId="267"/>
            <ac:spMk id="12" creationId="{EAF434E5-47E2-2EDD-4F79-ED3527A7EA3C}"/>
          </ac:spMkLst>
        </pc:spChg>
        <pc:spChg chg="add mod">
          <ac:chgData name="Roger Cai" userId="22586480-35c0-4c25-95bc-8c24c0c5dcbb" providerId="ADAL" clId="{1B36617D-CEC0-4258-B5EC-1AF91E651E77}" dt="2023-10-01T13:17:11.965" v="3636" actId="1076"/>
          <ac:spMkLst>
            <pc:docMk/>
            <pc:sldMk cId="1834405628" sldId="267"/>
            <ac:spMk id="13" creationId="{4C75E940-261A-950F-0ED5-8FB15F5AA671}"/>
          </ac:spMkLst>
        </pc:spChg>
        <pc:spChg chg="mod">
          <ac:chgData name="Roger Cai" userId="22586480-35c0-4c25-95bc-8c24c0c5dcbb" providerId="ADAL" clId="{1B36617D-CEC0-4258-B5EC-1AF91E651E77}" dt="2023-10-01T13:19:22.845" v="3697" actId="20577"/>
          <ac:spMkLst>
            <pc:docMk/>
            <pc:sldMk cId="1834405628" sldId="267"/>
            <ac:spMk id="17" creationId="{CBA7B5B9-95EE-401F-8F3E-07F15AA82ACE}"/>
          </ac:spMkLst>
        </pc:spChg>
      </pc:sldChg>
      <pc:sldChg chg="modSp add del mod">
        <pc:chgData name="Roger Cai" userId="22586480-35c0-4c25-95bc-8c24c0c5dcbb" providerId="ADAL" clId="{1B36617D-CEC0-4258-B5EC-1AF91E651E77}" dt="2023-10-01T13:17:21.572" v="3637" actId="47"/>
        <pc:sldMkLst>
          <pc:docMk/>
          <pc:sldMk cId="1681526469" sldId="268"/>
        </pc:sldMkLst>
        <pc:spChg chg="mod">
          <ac:chgData name="Roger Cai" userId="22586480-35c0-4c25-95bc-8c24c0c5dcbb" providerId="ADAL" clId="{1B36617D-CEC0-4258-B5EC-1AF91E651E77}" dt="2023-10-01T13:16:29.242" v="3608"/>
          <ac:spMkLst>
            <pc:docMk/>
            <pc:sldMk cId="1681526469" sldId="268"/>
            <ac:spMk id="2" creationId="{00000000-0000-0000-0000-000000000000}"/>
          </ac:spMkLst>
        </pc:spChg>
        <pc:spChg chg="mod">
          <ac:chgData name="Roger Cai" userId="22586480-35c0-4c25-95bc-8c24c0c5dcbb" providerId="ADAL" clId="{1B36617D-CEC0-4258-B5EC-1AF91E651E77}" dt="2023-10-01T13:16:29.264" v="3612"/>
          <ac:spMkLst>
            <pc:docMk/>
            <pc:sldMk cId="1681526469" sldId="268"/>
            <ac:spMk id="3" creationId="{02C4D909-1D7E-4667-8672-651CF1C5770B}"/>
          </ac:spMkLst>
        </pc:spChg>
        <pc:spChg chg="mod">
          <ac:chgData name="Roger Cai" userId="22586480-35c0-4c25-95bc-8c24c0c5dcbb" providerId="ADAL" clId="{1B36617D-CEC0-4258-B5EC-1AF91E651E77}" dt="2023-10-01T13:16:29.543" v="3629" actId="27636"/>
          <ac:spMkLst>
            <pc:docMk/>
            <pc:sldMk cId="1681526469" sldId="268"/>
            <ac:spMk id="4" creationId="{0B3DA10A-DDA7-46C3-9395-3146141FC11A}"/>
          </ac:spMkLst>
        </pc:spChg>
        <pc:spChg chg="mod">
          <ac:chgData name="Roger Cai" userId="22586480-35c0-4c25-95bc-8c24c0c5dcbb" providerId="ADAL" clId="{1B36617D-CEC0-4258-B5EC-1AF91E651E77}" dt="2023-10-01T13:16:29.280" v="3614"/>
          <ac:spMkLst>
            <pc:docMk/>
            <pc:sldMk cId="1681526469" sldId="268"/>
            <ac:spMk id="8" creationId="{00000000-0000-0000-0000-000000000000}"/>
          </ac:spMkLst>
        </pc:spChg>
        <pc:spChg chg="mod">
          <ac:chgData name="Roger Cai" userId="22586480-35c0-4c25-95bc-8c24c0c5dcbb" providerId="ADAL" clId="{1B36617D-CEC0-4258-B5EC-1AF91E651E77}" dt="2023-10-01T13:16:29.311" v="3616"/>
          <ac:spMkLst>
            <pc:docMk/>
            <pc:sldMk cId="1681526469" sldId="268"/>
            <ac:spMk id="9" creationId="{00000000-0000-0000-0000-000000000000}"/>
          </ac:spMkLst>
        </pc:spChg>
        <pc:spChg chg="mod">
          <ac:chgData name="Roger Cai" userId="22586480-35c0-4c25-95bc-8c24c0c5dcbb" providerId="ADAL" clId="{1B36617D-CEC0-4258-B5EC-1AF91E651E77}" dt="2023-10-01T13:16:29.327" v="3618"/>
          <ac:spMkLst>
            <pc:docMk/>
            <pc:sldMk cId="1681526469" sldId="268"/>
            <ac:spMk id="10" creationId="{00000000-0000-0000-0000-000000000000}"/>
          </ac:spMkLst>
        </pc:spChg>
        <pc:spChg chg="mod">
          <ac:chgData name="Roger Cai" userId="22586480-35c0-4c25-95bc-8c24c0c5dcbb" providerId="ADAL" clId="{1B36617D-CEC0-4258-B5EC-1AF91E651E77}" dt="2023-10-01T13:16:29.342" v="3620"/>
          <ac:spMkLst>
            <pc:docMk/>
            <pc:sldMk cId="1681526469" sldId="268"/>
            <ac:spMk id="11" creationId="{00000000-0000-0000-0000-000000000000}"/>
          </ac:spMkLst>
        </pc:spChg>
        <pc:spChg chg="mod">
          <ac:chgData name="Roger Cai" userId="22586480-35c0-4c25-95bc-8c24c0c5dcbb" providerId="ADAL" clId="{1B36617D-CEC0-4258-B5EC-1AF91E651E77}" dt="2023-10-01T13:16:29.364" v="3622"/>
          <ac:spMkLst>
            <pc:docMk/>
            <pc:sldMk cId="1681526469" sldId="268"/>
            <ac:spMk id="14" creationId="{F68D91E0-36B3-4F08-B805-6935203C411E}"/>
          </ac:spMkLst>
        </pc:spChg>
        <pc:cxnChg chg="mod">
          <ac:chgData name="Roger Cai" userId="22586480-35c0-4c25-95bc-8c24c0c5dcbb" providerId="ADAL" clId="{1B36617D-CEC0-4258-B5EC-1AF91E651E77}" dt="2023-10-01T13:16:29.380" v="3624"/>
          <ac:cxnSpMkLst>
            <pc:docMk/>
            <pc:sldMk cId="1681526469" sldId="268"/>
            <ac:cxnSpMk id="16" creationId="{1B7ED9CB-4149-4B1E-8797-30BF78F07C05}"/>
          </ac:cxnSpMkLst>
        </pc:cxnChg>
        <pc:cxnChg chg="mod">
          <ac:chgData name="Roger Cai" userId="22586480-35c0-4c25-95bc-8c24c0c5dcbb" providerId="ADAL" clId="{1B36617D-CEC0-4258-B5EC-1AF91E651E77}" dt="2023-10-01T13:16:29.396" v="3626"/>
          <ac:cxnSpMkLst>
            <pc:docMk/>
            <pc:sldMk cId="1681526469" sldId="268"/>
            <ac:cxnSpMk id="17" creationId="{919EB3DB-3A37-4479-8872-293ED513AC49}"/>
          </ac:cxnSpMkLst>
        </pc:cxnChg>
        <pc:cxnChg chg="mod">
          <ac:chgData name="Roger Cai" userId="22586480-35c0-4c25-95bc-8c24c0c5dcbb" providerId="ADAL" clId="{1B36617D-CEC0-4258-B5EC-1AF91E651E77}" dt="2023-10-01T13:16:29.411" v="3628"/>
          <ac:cxnSpMkLst>
            <pc:docMk/>
            <pc:sldMk cId="1681526469" sldId="268"/>
            <ac:cxnSpMk id="18" creationId="{05AA5333-1737-452B-938E-3997B11FAF95}"/>
          </ac:cxnSpMkLst>
        </pc:cxnChg>
      </pc:sldChg>
      <pc:sldChg chg="addSp delSp modSp add mod ord">
        <pc:chgData name="Roger Cai" userId="22586480-35c0-4c25-95bc-8c24c0c5dcbb" providerId="ADAL" clId="{1B36617D-CEC0-4258-B5EC-1AF91E651E77}" dt="2023-10-04T23:16:49.911" v="12902" actId="14100"/>
        <pc:sldMkLst>
          <pc:docMk/>
          <pc:sldMk cId="4122424683" sldId="268"/>
        </pc:sldMkLst>
        <pc:spChg chg="del mod">
          <ac:chgData name="Roger Cai" userId="22586480-35c0-4c25-95bc-8c24c0c5dcbb" providerId="ADAL" clId="{1B36617D-CEC0-4258-B5EC-1AF91E651E77}" dt="2023-10-01T13:32:43.517" v="3875" actId="478"/>
          <ac:spMkLst>
            <pc:docMk/>
            <pc:sldMk cId="4122424683" sldId="268"/>
            <ac:spMk id="3" creationId="{4100B903-50DA-481E-978F-9D0D4C3C9337}"/>
          </ac:spMkLst>
        </pc:spChg>
        <pc:spChg chg="add del mod">
          <ac:chgData name="Roger Cai" userId="22586480-35c0-4c25-95bc-8c24c0c5dcbb" providerId="ADAL" clId="{1B36617D-CEC0-4258-B5EC-1AF91E651E77}" dt="2023-10-01T13:32:46.828" v="3876" actId="478"/>
          <ac:spMkLst>
            <pc:docMk/>
            <pc:sldMk cId="4122424683" sldId="268"/>
            <ac:spMk id="4" creationId="{96E89C78-A2C7-DC47-524C-D7F4430A15BB}"/>
          </ac:spMkLst>
        </pc:spChg>
        <pc:spChg chg="del mod">
          <ac:chgData name="Roger Cai" userId="22586480-35c0-4c25-95bc-8c24c0c5dcbb" providerId="ADAL" clId="{1B36617D-CEC0-4258-B5EC-1AF91E651E77}" dt="2023-10-01T13:32:49.003" v="3877" actId="478"/>
          <ac:spMkLst>
            <pc:docMk/>
            <pc:sldMk cId="4122424683" sldId="268"/>
            <ac:spMk id="5" creationId="{2510C362-D249-445C-B7B5-D85EC4EBC46B}"/>
          </ac:spMkLst>
        </pc:spChg>
        <pc:spChg chg="add del mod">
          <ac:chgData name="Roger Cai" userId="22586480-35c0-4c25-95bc-8c24c0c5dcbb" providerId="ADAL" clId="{1B36617D-CEC0-4258-B5EC-1AF91E651E77}" dt="2023-10-01T13:32:51.957" v="3878" actId="478"/>
          <ac:spMkLst>
            <pc:docMk/>
            <pc:sldMk cId="4122424683" sldId="268"/>
            <ac:spMk id="7" creationId="{CC498E4B-BAEE-8C4D-4A4A-D1A08740C0A0}"/>
          </ac:spMkLst>
        </pc:spChg>
        <pc:spChg chg="add mod">
          <ac:chgData name="Roger Cai" userId="22586480-35c0-4c25-95bc-8c24c0c5dcbb" providerId="ADAL" clId="{1B36617D-CEC0-4258-B5EC-1AF91E651E77}" dt="2023-10-04T23:16:49.911" v="12902" actId="14100"/>
          <ac:spMkLst>
            <pc:docMk/>
            <pc:sldMk cId="4122424683" sldId="268"/>
            <ac:spMk id="8" creationId="{E302C78A-4350-CAD2-38C4-DE9AEA8EF6E4}"/>
          </ac:spMkLst>
        </pc:spChg>
        <pc:spChg chg="mod">
          <ac:chgData name="Roger Cai" userId="22586480-35c0-4c25-95bc-8c24c0c5dcbb" providerId="ADAL" clId="{1B36617D-CEC0-4258-B5EC-1AF91E651E77}" dt="2023-10-01T15:56:10.250" v="6541" actId="1076"/>
          <ac:spMkLst>
            <pc:docMk/>
            <pc:sldMk cId="4122424683" sldId="268"/>
            <ac:spMk id="16" creationId="{9E8C1A9F-10E6-3549-B028-3591771597C4}"/>
          </ac:spMkLst>
        </pc:spChg>
        <pc:spChg chg="mod">
          <ac:chgData name="Roger Cai" userId="22586480-35c0-4c25-95bc-8c24c0c5dcbb" providerId="ADAL" clId="{1B36617D-CEC0-4258-B5EC-1AF91E651E77}" dt="2023-10-01T15:56:10.250" v="6541" actId="1076"/>
          <ac:spMkLst>
            <pc:docMk/>
            <pc:sldMk cId="4122424683" sldId="268"/>
            <ac:spMk id="17" creationId="{49CEA1B9-AA81-E046-8420-2EC9DDFE4339}"/>
          </ac:spMkLst>
        </pc:spChg>
        <pc:spChg chg="mod">
          <ac:chgData name="Roger Cai" userId="22586480-35c0-4c25-95bc-8c24c0c5dcbb" providerId="ADAL" clId="{1B36617D-CEC0-4258-B5EC-1AF91E651E77}" dt="2023-10-01T15:56:10.250" v="6541" actId="1076"/>
          <ac:spMkLst>
            <pc:docMk/>
            <pc:sldMk cId="4122424683" sldId="268"/>
            <ac:spMk id="18" creationId="{69E45CDD-6AD9-DE44-BDF6-E9EC44B9C06B}"/>
          </ac:spMkLst>
        </pc:spChg>
        <pc:spChg chg="mod">
          <ac:chgData name="Roger Cai" userId="22586480-35c0-4c25-95bc-8c24c0c5dcbb" providerId="ADAL" clId="{1B36617D-CEC0-4258-B5EC-1AF91E651E77}" dt="2023-10-01T15:56:10.250" v="6541" actId="1076"/>
          <ac:spMkLst>
            <pc:docMk/>
            <pc:sldMk cId="4122424683" sldId="268"/>
            <ac:spMk id="19" creationId="{9286C730-904E-704A-BDF0-B9DE1F18F348}"/>
          </ac:spMkLst>
        </pc:spChg>
        <pc:spChg chg="mod">
          <ac:chgData name="Roger Cai" userId="22586480-35c0-4c25-95bc-8c24c0c5dcbb" providerId="ADAL" clId="{1B36617D-CEC0-4258-B5EC-1AF91E651E77}" dt="2023-10-01T13:38:54.675" v="4003" actId="255"/>
          <ac:spMkLst>
            <pc:docMk/>
            <pc:sldMk cId="4122424683" sldId="268"/>
            <ac:spMk id="20" creationId="{8AB5B830-80AB-4190-9428-75BB18F5D6DA}"/>
          </ac:spMkLst>
        </pc:spChg>
        <pc:spChg chg="mod">
          <ac:chgData name="Roger Cai" userId="22586480-35c0-4c25-95bc-8c24c0c5dcbb" providerId="ADAL" clId="{1B36617D-CEC0-4258-B5EC-1AF91E651E77}" dt="2023-10-01T15:56:10.250" v="6541" actId="1076"/>
          <ac:spMkLst>
            <pc:docMk/>
            <pc:sldMk cId="4122424683" sldId="268"/>
            <ac:spMk id="5121" creationId="{124692B7-4965-314A-952D-8A1646AF7908}"/>
          </ac:spMkLst>
        </pc:spChg>
        <pc:spChg chg="mod">
          <ac:chgData name="Roger Cai" userId="22586480-35c0-4c25-95bc-8c24c0c5dcbb" providerId="ADAL" clId="{1B36617D-CEC0-4258-B5EC-1AF91E651E77}" dt="2023-10-01T15:56:10.250" v="6541" actId="1076"/>
          <ac:spMkLst>
            <pc:docMk/>
            <pc:sldMk cId="4122424683" sldId="268"/>
            <ac:spMk id="5122" creationId="{A49CAD40-FC0F-4E4A-82C3-65B40FB0435D}"/>
          </ac:spMkLst>
        </pc:spChg>
        <pc:spChg chg="mod">
          <ac:chgData name="Roger Cai" userId="22586480-35c0-4c25-95bc-8c24c0c5dcbb" providerId="ADAL" clId="{1B36617D-CEC0-4258-B5EC-1AF91E651E77}" dt="2023-10-01T15:56:10.250" v="6541" actId="1076"/>
          <ac:spMkLst>
            <pc:docMk/>
            <pc:sldMk cId="4122424683" sldId="268"/>
            <ac:spMk id="5123" creationId="{AB0BEB09-3131-0249-9039-1B4755F8D352}"/>
          </ac:spMkLst>
        </pc:spChg>
        <pc:spChg chg="mod">
          <ac:chgData name="Roger Cai" userId="22586480-35c0-4c25-95bc-8c24c0c5dcbb" providerId="ADAL" clId="{1B36617D-CEC0-4258-B5EC-1AF91E651E77}" dt="2023-10-01T15:56:10.250" v="6541" actId="1076"/>
          <ac:spMkLst>
            <pc:docMk/>
            <pc:sldMk cId="4122424683" sldId="268"/>
            <ac:spMk id="5124" creationId="{08ABBD70-74C1-FE4B-8A03-23A9D3C63AE8}"/>
          </ac:spMkLst>
        </pc:spChg>
        <pc:spChg chg="mod">
          <ac:chgData name="Roger Cai" userId="22586480-35c0-4c25-95bc-8c24c0c5dcbb" providerId="ADAL" clId="{1B36617D-CEC0-4258-B5EC-1AF91E651E77}" dt="2023-10-01T15:56:10.250" v="6541" actId="1076"/>
          <ac:spMkLst>
            <pc:docMk/>
            <pc:sldMk cId="4122424683" sldId="268"/>
            <ac:spMk id="5125" creationId="{4261D48E-3739-3849-8417-4B4FC4865D3C}"/>
          </ac:spMkLst>
        </pc:spChg>
        <pc:spChg chg="mod">
          <ac:chgData name="Roger Cai" userId="22586480-35c0-4c25-95bc-8c24c0c5dcbb" providerId="ADAL" clId="{1B36617D-CEC0-4258-B5EC-1AF91E651E77}" dt="2023-10-01T15:56:10.250" v="6541" actId="1076"/>
          <ac:spMkLst>
            <pc:docMk/>
            <pc:sldMk cId="4122424683" sldId="268"/>
            <ac:spMk id="5126" creationId="{FE8F47D6-E7BA-2E4E-8344-4997BB36DDD5}"/>
          </ac:spMkLst>
        </pc:spChg>
        <pc:spChg chg="mod">
          <ac:chgData name="Roger Cai" userId="22586480-35c0-4c25-95bc-8c24c0c5dcbb" providerId="ADAL" clId="{1B36617D-CEC0-4258-B5EC-1AF91E651E77}" dt="2023-10-01T15:56:10.250" v="6541" actId="1076"/>
          <ac:spMkLst>
            <pc:docMk/>
            <pc:sldMk cId="4122424683" sldId="268"/>
            <ac:spMk id="5127" creationId="{93E75C5D-24CA-9A44-9D18-6D951A68B64C}"/>
          </ac:spMkLst>
        </pc:spChg>
        <pc:spChg chg="mod">
          <ac:chgData name="Roger Cai" userId="22586480-35c0-4c25-95bc-8c24c0c5dcbb" providerId="ADAL" clId="{1B36617D-CEC0-4258-B5EC-1AF91E651E77}" dt="2023-10-01T15:56:10.250" v="6541" actId="1076"/>
          <ac:spMkLst>
            <pc:docMk/>
            <pc:sldMk cId="4122424683" sldId="268"/>
            <ac:spMk id="5128" creationId="{6FC884BA-1591-7D42-BE0C-B29E2E9606B8}"/>
          </ac:spMkLst>
        </pc:spChg>
        <pc:picChg chg="del mod">
          <ac:chgData name="Roger Cai" userId="22586480-35c0-4c25-95bc-8c24c0c5dcbb" providerId="ADAL" clId="{1B36617D-CEC0-4258-B5EC-1AF91E651E77}" dt="2023-10-01T13:32:34.373" v="3872" actId="478"/>
          <ac:picMkLst>
            <pc:docMk/>
            <pc:sldMk cId="4122424683" sldId="268"/>
            <ac:picMk id="26" creationId="{3B9AAC9C-092F-C64D-93C3-2A0DABD1E28D}"/>
          </ac:picMkLst>
        </pc:picChg>
        <pc:picChg chg="del mod">
          <ac:chgData name="Roger Cai" userId="22586480-35c0-4c25-95bc-8c24c0c5dcbb" providerId="ADAL" clId="{1B36617D-CEC0-4258-B5EC-1AF91E651E77}" dt="2023-10-01T13:30:52.483" v="3817" actId="478"/>
          <ac:picMkLst>
            <pc:docMk/>
            <pc:sldMk cId="4122424683" sldId="268"/>
            <ac:picMk id="27" creationId="{C575E6C2-E7D3-C64A-AF35-5DDB8B2EA167}"/>
          </ac:picMkLst>
        </pc:picChg>
      </pc:sldChg>
      <pc:sldChg chg="addSp delSp modSp add del mod">
        <pc:chgData name="Roger Cai" userId="22586480-35c0-4c25-95bc-8c24c0c5dcbb" providerId="ADAL" clId="{1B36617D-CEC0-4258-B5EC-1AF91E651E77}" dt="2023-10-01T13:38:06.432" v="3992" actId="47"/>
        <pc:sldMkLst>
          <pc:docMk/>
          <pc:sldMk cId="4257386322" sldId="269"/>
        </pc:sldMkLst>
        <pc:spChg chg="add mod">
          <ac:chgData name="Roger Cai" userId="22586480-35c0-4c25-95bc-8c24c0c5dcbb" providerId="ADAL" clId="{1B36617D-CEC0-4258-B5EC-1AF91E651E77}" dt="2023-10-01T13:37:28.531" v="3963" actId="478"/>
          <ac:spMkLst>
            <pc:docMk/>
            <pc:sldMk cId="4257386322" sldId="269"/>
            <ac:spMk id="3" creationId="{1B8A098C-3C40-138F-AB56-7DC324B2B3F0}"/>
          </ac:spMkLst>
        </pc:spChg>
        <pc:spChg chg="del mod">
          <ac:chgData name="Roger Cai" userId="22586480-35c0-4c25-95bc-8c24c0c5dcbb" providerId="ADAL" clId="{1B36617D-CEC0-4258-B5EC-1AF91E651E77}" dt="2023-10-01T13:37:28.531" v="3963" actId="478"/>
          <ac:spMkLst>
            <pc:docMk/>
            <pc:sldMk cId="4257386322" sldId="269"/>
            <ac:spMk id="6" creationId="{22E5F66B-5E8A-F6CB-0AE2-5F3EAAEABD6E}"/>
          </ac:spMkLst>
        </pc:spChg>
      </pc:sldChg>
      <pc:sldChg chg="addSp delSp modSp add del mod setBg">
        <pc:chgData name="Roger Cai" userId="22586480-35c0-4c25-95bc-8c24c0c5dcbb" providerId="ADAL" clId="{1B36617D-CEC0-4258-B5EC-1AF91E651E77}" dt="2023-10-01T15:30:21.949" v="6021" actId="2696"/>
        <pc:sldMkLst>
          <pc:docMk/>
          <pc:sldMk cId="2604240483" sldId="270"/>
        </pc:sldMkLst>
        <pc:spChg chg="mod">
          <ac:chgData name="Roger Cai" userId="22586480-35c0-4c25-95bc-8c24c0c5dcbb" providerId="ADAL" clId="{1B36617D-CEC0-4258-B5EC-1AF91E651E77}" dt="2023-10-01T14:04:38.991" v="4914" actId="26606"/>
          <ac:spMkLst>
            <pc:docMk/>
            <pc:sldMk cId="2604240483" sldId="270"/>
            <ac:spMk id="2" creationId="{FB202283-3BFD-4C60-BBA2-03224F0EB92B}"/>
          </ac:spMkLst>
        </pc:spChg>
        <pc:spChg chg="del">
          <ac:chgData name="Roger Cai" userId="22586480-35c0-4c25-95bc-8c24c0c5dcbb" providerId="ADAL" clId="{1B36617D-CEC0-4258-B5EC-1AF91E651E77}" dt="2023-10-01T13:37:38.653" v="3965" actId="478"/>
          <ac:spMkLst>
            <pc:docMk/>
            <pc:sldMk cId="2604240483" sldId="270"/>
            <ac:spMk id="3" creationId="{0528D374-900C-44F4-C3EF-6EA3F684B9B6}"/>
          </ac:spMkLst>
        </pc:spChg>
        <pc:spChg chg="add del mod">
          <ac:chgData name="Roger Cai" userId="22586480-35c0-4c25-95bc-8c24c0c5dcbb" providerId="ADAL" clId="{1B36617D-CEC0-4258-B5EC-1AF91E651E77}" dt="2023-10-01T13:37:45.475" v="3970" actId="478"/>
          <ac:spMkLst>
            <pc:docMk/>
            <pc:sldMk cId="2604240483" sldId="270"/>
            <ac:spMk id="5" creationId="{93024489-ED32-85DE-1E2B-134DC5EDF2AA}"/>
          </ac:spMkLst>
        </pc:spChg>
        <pc:spChg chg="add del mod">
          <ac:chgData name="Roger Cai" userId="22586480-35c0-4c25-95bc-8c24c0c5dcbb" providerId="ADAL" clId="{1B36617D-CEC0-4258-B5EC-1AF91E651E77}" dt="2023-10-01T13:37:45.475" v="3970" actId="478"/>
          <ac:spMkLst>
            <pc:docMk/>
            <pc:sldMk cId="2604240483" sldId="270"/>
            <ac:spMk id="7" creationId="{91840D44-260E-4D37-82E5-9685D4FA3B7A}"/>
          </ac:spMkLst>
        </pc:spChg>
        <pc:spChg chg="add del mod">
          <ac:chgData name="Roger Cai" userId="22586480-35c0-4c25-95bc-8c24c0c5dcbb" providerId="ADAL" clId="{1B36617D-CEC0-4258-B5EC-1AF91E651E77}" dt="2023-10-01T13:37:54.402" v="3975" actId="478"/>
          <ac:spMkLst>
            <pc:docMk/>
            <pc:sldMk cId="2604240483" sldId="270"/>
            <ac:spMk id="9" creationId="{62A44332-998E-038B-6979-E419993FF649}"/>
          </ac:spMkLst>
        </pc:spChg>
        <pc:spChg chg="add del mod">
          <ac:chgData name="Roger Cai" userId="22586480-35c0-4c25-95bc-8c24c0c5dcbb" providerId="ADAL" clId="{1B36617D-CEC0-4258-B5EC-1AF91E651E77}" dt="2023-10-01T13:37:49.697" v="3971" actId="478"/>
          <ac:spMkLst>
            <pc:docMk/>
            <pc:sldMk cId="2604240483" sldId="270"/>
            <ac:spMk id="11" creationId="{53F9E4E4-886E-FB9F-8BAC-86A801A39F0E}"/>
          </ac:spMkLst>
        </pc:spChg>
        <pc:spChg chg="add del mod">
          <ac:chgData name="Roger Cai" userId="22586480-35c0-4c25-95bc-8c24c0c5dcbb" providerId="ADAL" clId="{1B36617D-CEC0-4258-B5EC-1AF91E651E77}" dt="2023-10-01T13:37:56.830" v="3977" actId="478"/>
          <ac:spMkLst>
            <pc:docMk/>
            <pc:sldMk cId="2604240483" sldId="270"/>
            <ac:spMk id="13" creationId="{96FF8BCE-61FC-564B-BD9F-8BEF97780158}"/>
          </ac:spMkLst>
        </pc:spChg>
        <pc:spChg chg="add del mod">
          <ac:chgData name="Roger Cai" userId="22586480-35c0-4c25-95bc-8c24c0c5dcbb" providerId="ADAL" clId="{1B36617D-CEC0-4258-B5EC-1AF91E651E77}" dt="2023-10-01T13:37:55.511" v="3976" actId="478"/>
          <ac:spMkLst>
            <pc:docMk/>
            <pc:sldMk cId="2604240483" sldId="270"/>
            <ac:spMk id="15" creationId="{BB9B34CB-08F0-FD95-AEA4-FE3DCB517E64}"/>
          </ac:spMkLst>
        </pc:spChg>
        <pc:spChg chg="add del mod">
          <ac:chgData name="Roger Cai" userId="22586480-35c0-4c25-95bc-8c24c0c5dcbb" providerId="ADAL" clId="{1B36617D-CEC0-4258-B5EC-1AF91E651E77}" dt="2023-10-01T13:48:10.090" v="4032" actId="478"/>
          <ac:spMkLst>
            <pc:docMk/>
            <pc:sldMk cId="2604240483" sldId="270"/>
            <ac:spMk id="16" creationId="{C11F172C-7496-99C7-D9A7-82BE0A06F168}"/>
          </ac:spMkLst>
        </pc:spChg>
        <pc:spChg chg="add mod">
          <ac:chgData name="Roger Cai" userId="22586480-35c0-4c25-95bc-8c24c0c5dcbb" providerId="ADAL" clId="{1B36617D-CEC0-4258-B5EC-1AF91E651E77}" dt="2023-10-01T14:04:38.991" v="4914" actId="26606"/>
          <ac:spMkLst>
            <pc:docMk/>
            <pc:sldMk cId="2604240483" sldId="270"/>
            <ac:spMk id="17" creationId="{8D207817-EF93-F972-00AE-F3550BD6110E}"/>
          </ac:spMkLst>
        </pc:spChg>
        <pc:spChg chg="add mod">
          <ac:chgData name="Roger Cai" userId="22586480-35c0-4c25-95bc-8c24c0c5dcbb" providerId="ADAL" clId="{1B36617D-CEC0-4258-B5EC-1AF91E651E77}" dt="2023-10-01T14:04:38.991" v="4914" actId="26606"/>
          <ac:spMkLst>
            <pc:docMk/>
            <pc:sldMk cId="2604240483" sldId="270"/>
            <ac:spMk id="18" creationId="{90C15F9F-D16B-7637-7F15-3A92B1929F6B}"/>
          </ac:spMkLst>
        </pc:spChg>
        <pc:spChg chg="add mod">
          <ac:chgData name="Roger Cai" userId="22586480-35c0-4c25-95bc-8c24c0c5dcbb" providerId="ADAL" clId="{1B36617D-CEC0-4258-B5EC-1AF91E651E77}" dt="2023-10-01T14:04:38.991" v="4914" actId="26606"/>
          <ac:spMkLst>
            <pc:docMk/>
            <pc:sldMk cId="2604240483" sldId="270"/>
            <ac:spMk id="19" creationId="{FC2950B4-023D-2DCD-BF47-76A6375AC245}"/>
          </ac:spMkLst>
        </pc:spChg>
        <pc:spChg chg="add mod">
          <ac:chgData name="Roger Cai" userId="22586480-35c0-4c25-95bc-8c24c0c5dcbb" providerId="ADAL" clId="{1B36617D-CEC0-4258-B5EC-1AF91E651E77}" dt="2023-10-01T14:04:38.991" v="4914" actId="26606"/>
          <ac:spMkLst>
            <pc:docMk/>
            <pc:sldMk cId="2604240483" sldId="270"/>
            <ac:spMk id="20" creationId="{D6F25C62-E6DB-A9A5-AAD7-086EBE79412A}"/>
          </ac:spMkLst>
        </pc:spChg>
        <pc:spChg chg="add mod">
          <ac:chgData name="Roger Cai" userId="22586480-35c0-4c25-95bc-8c24c0c5dcbb" providerId="ADAL" clId="{1B36617D-CEC0-4258-B5EC-1AF91E651E77}" dt="2023-10-01T14:04:38.991" v="4914" actId="26606"/>
          <ac:spMkLst>
            <pc:docMk/>
            <pc:sldMk cId="2604240483" sldId="270"/>
            <ac:spMk id="21" creationId="{324B5819-D373-4EF0-03B8-9AC70BA700FF}"/>
          </ac:spMkLst>
        </pc:spChg>
        <pc:spChg chg="add mod">
          <ac:chgData name="Roger Cai" userId="22586480-35c0-4c25-95bc-8c24c0c5dcbb" providerId="ADAL" clId="{1B36617D-CEC0-4258-B5EC-1AF91E651E77}" dt="2023-10-01T14:04:38.991" v="4914" actId="26606"/>
          <ac:spMkLst>
            <pc:docMk/>
            <pc:sldMk cId="2604240483" sldId="270"/>
            <ac:spMk id="22" creationId="{BE378847-E456-042E-B37C-DC932FF15F03}"/>
          </ac:spMkLst>
        </pc:spChg>
        <pc:spChg chg="add">
          <ac:chgData name="Roger Cai" userId="22586480-35c0-4c25-95bc-8c24c0c5dcbb" providerId="ADAL" clId="{1B36617D-CEC0-4258-B5EC-1AF91E651E77}" dt="2023-10-01T14:04:38.991" v="4914" actId="26606"/>
          <ac:spMkLst>
            <pc:docMk/>
            <pc:sldMk cId="2604240483" sldId="270"/>
            <ac:spMk id="24" creationId="{AF2F604E-43BE-4DC3-B983-E071523364F8}"/>
          </ac:spMkLst>
        </pc:spChg>
        <pc:spChg chg="add">
          <ac:chgData name="Roger Cai" userId="22586480-35c0-4c25-95bc-8c24c0c5dcbb" providerId="ADAL" clId="{1B36617D-CEC0-4258-B5EC-1AF91E651E77}" dt="2023-10-01T14:04:38.991" v="4914" actId="26606"/>
          <ac:spMkLst>
            <pc:docMk/>
            <pc:sldMk cId="2604240483" sldId="270"/>
            <ac:spMk id="25" creationId="{08C9B587-E65E-4B52-B37C-ABEBB6E87928}"/>
          </ac:spMkLst>
        </pc:spChg>
        <pc:spChg chg="add">
          <ac:chgData name="Roger Cai" userId="22586480-35c0-4c25-95bc-8c24c0c5dcbb" providerId="ADAL" clId="{1B36617D-CEC0-4258-B5EC-1AF91E651E77}" dt="2023-10-01T14:04:38.991" v="4914" actId="26606"/>
          <ac:spMkLst>
            <pc:docMk/>
            <pc:sldMk cId="2604240483" sldId="270"/>
            <ac:spMk id="27" creationId="{68AF5748-FED8-45BA-8631-26D1D10F3246}"/>
          </ac:spMkLst>
        </pc:spChg>
        <pc:spChg chg="del">
          <ac:chgData name="Roger Cai" userId="22586480-35c0-4c25-95bc-8c24c0c5dcbb" providerId="ADAL" clId="{1B36617D-CEC0-4258-B5EC-1AF91E651E77}" dt="2023-10-01T13:37:38.653" v="3965" actId="478"/>
          <ac:spMkLst>
            <pc:docMk/>
            <pc:sldMk cId="2604240483" sldId="270"/>
            <ac:spMk id="28" creationId="{E2F1530E-2FD1-417A-A699-A4E2B42068E9}"/>
          </ac:spMkLst>
        </pc:spChg>
        <pc:spChg chg="del">
          <ac:chgData name="Roger Cai" userId="22586480-35c0-4c25-95bc-8c24c0c5dcbb" providerId="ADAL" clId="{1B36617D-CEC0-4258-B5EC-1AF91E651E77}" dt="2023-10-01T13:37:38.653" v="3965" actId="478"/>
          <ac:spMkLst>
            <pc:docMk/>
            <pc:sldMk cId="2604240483" sldId="270"/>
            <ac:spMk id="29" creationId="{3591717E-99E8-45D5-A355-4DD60F43BF7B}"/>
          </ac:spMkLst>
        </pc:spChg>
        <pc:spChg chg="del mod">
          <ac:chgData name="Roger Cai" userId="22586480-35c0-4c25-95bc-8c24c0c5dcbb" providerId="ADAL" clId="{1B36617D-CEC0-4258-B5EC-1AF91E651E77}" dt="2023-10-01T13:37:52.982" v="3974" actId="478"/>
          <ac:spMkLst>
            <pc:docMk/>
            <pc:sldMk cId="2604240483" sldId="270"/>
            <ac:spMk id="30" creationId="{46C53011-B474-4559-A108-CC487B3A0D56}"/>
          </ac:spMkLst>
        </pc:spChg>
        <pc:spChg chg="del">
          <ac:chgData name="Roger Cai" userId="22586480-35c0-4c25-95bc-8c24c0c5dcbb" providerId="ADAL" clId="{1B36617D-CEC0-4258-B5EC-1AF91E651E77}" dt="2023-10-01T13:37:38.653" v="3965" actId="478"/>
          <ac:spMkLst>
            <pc:docMk/>
            <pc:sldMk cId="2604240483" sldId="270"/>
            <ac:spMk id="31" creationId="{74BDBB77-7E7E-4597-B357-C3A3CB1A39E0}"/>
          </ac:spMkLst>
        </pc:spChg>
        <pc:spChg chg="del">
          <ac:chgData name="Roger Cai" userId="22586480-35c0-4c25-95bc-8c24c0c5dcbb" providerId="ADAL" clId="{1B36617D-CEC0-4258-B5EC-1AF91E651E77}" dt="2023-10-01T13:37:50.978" v="3972" actId="478"/>
          <ac:spMkLst>
            <pc:docMk/>
            <pc:sldMk cId="2604240483" sldId="270"/>
            <ac:spMk id="32" creationId="{C2242F14-9C96-4399-9844-BA23B44A71F8}"/>
          </ac:spMkLst>
        </pc:spChg>
        <pc:spChg chg="del">
          <ac:chgData name="Roger Cai" userId="22586480-35c0-4c25-95bc-8c24c0c5dcbb" providerId="ADAL" clId="{1B36617D-CEC0-4258-B5EC-1AF91E651E77}" dt="2023-10-01T13:37:38.653" v="3965" actId="478"/>
          <ac:spMkLst>
            <pc:docMk/>
            <pc:sldMk cId="2604240483" sldId="270"/>
            <ac:spMk id="33" creationId="{E06B745D-0425-4D10-8281-736654F53EBF}"/>
          </ac:spMkLst>
        </pc:spChg>
        <pc:spChg chg="del">
          <ac:chgData name="Roger Cai" userId="22586480-35c0-4c25-95bc-8c24c0c5dcbb" providerId="ADAL" clId="{1B36617D-CEC0-4258-B5EC-1AF91E651E77}" dt="2023-10-01T13:37:51.633" v="3973" actId="478"/>
          <ac:spMkLst>
            <pc:docMk/>
            <pc:sldMk cId="2604240483" sldId="270"/>
            <ac:spMk id="34" creationId="{00A3D5EE-9A6E-48E3-9F11-C91150BE12ED}"/>
          </ac:spMkLst>
        </pc:spChg>
        <pc:spChg chg="del">
          <ac:chgData name="Roger Cai" userId="22586480-35c0-4c25-95bc-8c24c0c5dcbb" providerId="ADAL" clId="{1B36617D-CEC0-4258-B5EC-1AF91E651E77}" dt="2023-10-01T13:37:38.653" v="3965" actId="478"/>
          <ac:spMkLst>
            <pc:docMk/>
            <pc:sldMk cId="2604240483" sldId="270"/>
            <ac:spMk id="35" creationId="{1BF48B93-4CE4-415E-997E-CC06FB161375}"/>
          </ac:spMkLst>
        </pc:spChg>
        <pc:spChg chg="del">
          <ac:chgData name="Roger Cai" userId="22586480-35c0-4c25-95bc-8c24c0c5dcbb" providerId="ADAL" clId="{1B36617D-CEC0-4258-B5EC-1AF91E651E77}" dt="2023-10-01T13:37:38.653" v="3965" actId="478"/>
          <ac:spMkLst>
            <pc:docMk/>
            <pc:sldMk cId="2604240483" sldId="270"/>
            <ac:spMk id="36" creationId="{CD6DBC59-C72C-42E5-83F7-23CAF4A8F905}"/>
          </ac:spMkLst>
        </pc:spChg>
        <pc:spChg chg="del">
          <ac:chgData name="Roger Cai" userId="22586480-35c0-4c25-95bc-8c24c0c5dcbb" providerId="ADAL" clId="{1B36617D-CEC0-4258-B5EC-1AF91E651E77}" dt="2023-10-01T13:37:38.653" v="3965" actId="478"/>
          <ac:spMkLst>
            <pc:docMk/>
            <pc:sldMk cId="2604240483" sldId="270"/>
            <ac:spMk id="37" creationId="{2A0F8186-DDB0-4BD4-B9C3-ED720C73250D}"/>
          </ac:spMkLst>
        </pc:spChg>
        <pc:spChg chg="del">
          <ac:chgData name="Roger Cai" userId="22586480-35c0-4c25-95bc-8c24c0c5dcbb" providerId="ADAL" clId="{1B36617D-CEC0-4258-B5EC-1AF91E651E77}" dt="2023-10-01T13:37:38.653" v="3965" actId="478"/>
          <ac:spMkLst>
            <pc:docMk/>
            <pc:sldMk cId="2604240483" sldId="270"/>
            <ac:spMk id="38" creationId="{CA8A6FAB-31FD-48B7-AF3A-FD51F85E4B42}"/>
          </ac:spMkLst>
        </pc:spChg>
        <pc:spChg chg="del">
          <ac:chgData name="Roger Cai" userId="22586480-35c0-4c25-95bc-8c24c0c5dcbb" providerId="ADAL" clId="{1B36617D-CEC0-4258-B5EC-1AF91E651E77}" dt="2023-10-01T13:37:38.653" v="3965" actId="478"/>
          <ac:spMkLst>
            <pc:docMk/>
            <pc:sldMk cId="2604240483" sldId="270"/>
            <ac:spMk id="39" creationId="{FF2115C9-6933-4DDC-8E98-2CCB1F673D12}"/>
          </ac:spMkLst>
        </pc:spChg>
        <pc:spChg chg="del">
          <ac:chgData name="Roger Cai" userId="22586480-35c0-4c25-95bc-8c24c0c5dcbb" providerId="ADAL" clId="{1B36617D-CEC0-4258-B5EC-1AF91E651E77}" dt="2023-10-01T13:37:38.653" v="3965" actId="478"/>
          <ac:spMkLst>
            <pc:docMk/>
            <pc:sldMk cId="2604240483" sldId="270"/>
            <ac:spMk id="40" creationId="{99A39208-77D3-4304-85AE-A7E1EAFC6DCA}"/>
          </ac:spMkLst>
        </pc:spChg>
      </pc:sldChg>
      <pc:sldChg chg="addSp delSp add del setBg delDesignElem">
        <pc:chgData name="Roger Cai" userId="22586480-35c0-4c25-95bc-8c24c0c5dcbb" providerId="ADAL" clId="{1B36617D-CEC0-4258-B5EC-1AF91E651E77}" dt="2023-10-01T14:10:03.038" v="4919"/>
        <pc:sldMkLst>
          <pc:docMk/>
          <pc:sldMk cId="19305051" sldId="271"/>
        </pc:sldMkLst>
        <pc:spChg chg="add del">
          <ac:chgData name="Roger Cai" userId="22586480-35c0-4c25-95bc-8c24c0c5dcbb" providerId="ADAL" clId="{1B36617D-CEC0-4258-B5EC-1AF91E651E77}" dt="2023-10-01T14:10:03.038" v="4919"/>
          <ac:spMkLst>
            <pc:docMk/>
            <pc:sldMk cId="19305051" sldId="271"/>
            <ac:spMk id="24" creationId="{AF2F604E-43BE-4DC3-B983-E071523364F8}"/>
          </ac:spMkLst>
        </pc:spChg>
        <pc:spChg chg="add del">
          <ac:chgData name="Roger Cai" userId="22586480-35c0-4c25-95bc-8c24c0c5dcbb" providerId="ADAL" clId="{1B36617D-CEC0-4258-B5EC-1AF91E651E77}" dt="2023-10-01T14:10:03.038" v="4919"/>
          <ac:spMkLst>
            <pc:docMk/>
            <pc:sldMk cId="19305051" sldId="271"/>
            <ac:spMk id="25" creationId="{08C9B587-E65E-4B52-B37C-ABEBB6E87928}"/>
          </ac:spMkLst>
        </pc:spChg>
        <pc:spChg chg="add del">
          <ac:chgData name="Roger Cai" userId="22586480-35c0-4c25-95bc-8c24c0c5dcbb" providerId="ADAL" clId="{1B36617D-CEC0-4258-B5EC-1AF91E651E77}" dt="2023-10-01T14:10:03.038" v="4919"/>
          <ac:spMkLst>
            <pc:docMk/>
            <pc:sldMk cId="19305051" sldId="271"/>
            <ac:spMk id="27" creationId="{68AF5748-FED8-45BA-8631-26D1D10F3246}"/>
          </ac:spMkLst>
        </pc:spChg>
      </pc:sldChg>
      <pc:sldChg chg="delSp modSp add del mod setBg delDesignElem">
        <pc:chgData name="Roger Cai" userId="22586480-35c0-4c25-95bc-8c24c0c5dcbb" providerId="ADAL" clId="{1B36617D-CEC0-4258-B5EC-1AF91E651E77}" dt="2023-10-01T15:30:37.130" v="6022" actId="2696"/>
        <pc:sldMkLst>
          <pc:docMk/>
          <pc:sldMk cId="2946917562" sldId="271"/>
        </pc:sldMkLst>
        <pc:spChg chg="mod">
          <ac:chgData name="Roger Cai" userId="22586480-35c0-4c25-95bc-8c24c0c5dcbb" providerId="ADAL" clId="{1B36617D-CEC0-4258-B5EC-1AF91E651E77}" dt="2023-10-01T14:12:48.235" v="4974" actId="20577"/>
          <ac:spMkLst>
            <pc:docMk/>
            <pc:sldMk cId="2946917562" sldId="271"/>
            <ac:spMk id="2" creationId="{FB202283-3BFD-4C60-BBA2-03224F0EB92B}"/>
          </ac:spMkLst>
        </pc:spChg>
        <pc:spChg chg="mod">
          <ac:chgData name="Roger Cai" userId="22586480-35c0-4c25-95bc-8c24c0c5dcbb" providerId="ADAL" clId="{1B36617D-CEC0-4258-B5EC-1AF91E651E77}" dt="2023-10-01T14:13:28.530" v="5025" actId="20577"/>
          <ac:spMkLst>
            <pc:docMk/>
            <pc:sldMk cId="2946917562" sldId="271"/>
            <ac:spMk id="17" creationId="{8D207817-EF93-F972-00AE-F3550BD6110E}"/>
          </ac:spMkLst>
        </pc:spChg>
        <pc:spChg chg="mod">
          <ac:chgData name="Roger Cai" userId="22586480-35c0-4c25-95bc-8c24c0c5dcbb" providerId="ADAL" clId="{1B36617D-CEC0-4258-B5EC-1AF91E651E77}" dt="2023-10-01T14:17:18.654" v="5138" actId="1076"/>
          <ac:spMkLst>
            <pc:docMk/>
            <pc:sldMk cId="2946917562" sldId="271"/>
            <ac:spMk id="18" creationId="{90C15F9F-D16B-7637-7F15-3A92B1929F6B}"/>
          </ac:spMkLst>
        </pc:spChg>
        <pc:spChg chg="mod">
          <ac:chgData name="Roger Cai" userId="22586480-35c0-4c25-95bc-8c24c0c5dcbb" providerId="ADAL" clId="{1B36617D-CEC0-4258-B5EC-1AF91E651E77}" dt="2023-10-01T14:24:34.253" v="5670" actId="20577"/>
          <ac:spMkLst>
            <pc:docMk/>
            <pc:sldMk cId="2946917562" sldId="271"/>
            <ac:spMk id="19" creationId="{FC2950B4-023D-2DCD-BF47-76A6375AC245}"/>
          </ac:spMkLst>
        </pc:spChg>
        <pc:spChg chg="mod">
          <ac:chgData name="Roger Cai" userId="22586480-35c0-4c25-95bc-8c24c0c5dcbb" providerId="ADAL" clId="{1B36617D-CEC0-4258-B5EC-1AF91E651E77}" dt="2023-10-01T14:28:23.690" v="5766" actId="1076"/>
          <ac:spMkLst>
            <pc:docMk/>
            <pc:sldMk cId="2946917562" sldId="271"/>
            <ac:spMk id="20" creationId="{D6F25C62-E6DB-A9A5-AAD7-086EBE79412A}"/>
          </ac:spMkLst>
        </pc:spChg>
        <pc:spChg chg="mod">
          <ac:chgData name="Roger Cai" userId="22586480-35c0-4c25-95bc-8c24c0c5dcbb" providerId="ADAL" clId="{1B36617D-CEC0-4258-B5EC-1AF91E651E77}" dt="2023-10-01T15:28:50.318" v="6008" actId="1076"/>
          <ac:spMkLst>
            <pc:docMk/>
            <pc:sldMk cId="2946917562" sldId="271"/>
            <ac:spMk id="21" creationId="{324B5819-D373-4EF0-03B8-9AC70BA700FF}"/>
          </ac:spMkLst>
        </pc:spChg>
        <pc:spChg chg="del">
          <ac:chgData name="Roger Cai" userId="22586480-35c0-4c25-95bc-8c24c0c5dcbb" providerId="ADAL" clId="{1B36617D-CEC0-4258-B5EC-1AF91E651E77}" dt="2023-10-01T14:24:39.151" v="5671" actId="478"/>
          <ac:spMkLst>
            <pc:docMk/>
            <pc:sldMk cId="2946917562" sldId="271"/>
            <ac:spMk id="22" creationId="{BE378847-E456-042E-B37C-DC932FF15F03}"/>
          </ac:spMkLst>
        </pc:spChg>
        <pc:spChg chg="del">
          <ac:chgData name="Roger Cai" userId="22586480-35c0-4c25-95bc-8c24c0c5dcbb" providerId="ADAL" clId="{1B36617D-CEC0-4258-B5EC-1AF91E651E77}" dt="2023-10-01T14:10:10.364" v="4921"/>
          <ac:spMkLst>
            <pc:docMk/>
            <pc:sldMk cId="2946917562" sldId="271"/>
            <ac:spMk id="24" creationId="{AF2F604E-43BE-4DC3-B983-E071523364F8}"/>
          </ac:spMkLst>
        </pc:spChg>
        <pc:spChg chg="del">
          <ac:chgData name="Roger Cai" userId="22586480-35c0-4c25-95bc-8c24c0c5dcbb" providerId="ADAL" clId="{1B36617D-CEC0-4258-B5EC-1AF91E651E77}" dt="2023-10-01T14:10:10.364" v="4921"/>
          <ac:spMkLst>
            <pc:docMk/>
            <pc:sldMk cId="2946917562" sldId="271"/>
            <ac:spMk id="25" creationId="{08C9B587-E65E-4B52-B37C-ABEBB6E87928}"/>
          </ac:spMkLst>
        </pc:spChg>
        <pc:spChg chg="del">
          <ac:chgData name="Roger Cai" userId="22586480-35c0-4c25-95bc-8c24c0c5dcbb" providerId="ADAL" clId="{1B36617D-CEC0-4258-B5EC-1AF91E651E77}" dt="2023-10-01T14:10:10.364" v="4921"/>
          <ac:spMkLst>
            <pc:docMk/>
            <pc:sldMk cId="2946917562" sldId="271"/>
            <ac:spMk id="27" creationId="{68AF5748-FED8-45BA-8631-26D1D10F3246}"/>
          </ac:spMkLst>
        </pc:spChg>
      </pc:sldChg>
      <pc:sldChg chg="addSp delSp modSp new mod setBg">
        <pc:chgData name="Roger Cai" userId="22586480-35c0-4c25-95bc-8c24c0c5dcbb" providerId="ADAL" clId="{1B36617D-CEC0-4258-B5EC-1AF91E651E77}" dt="2023-10-05T17:26:40.250" v="13026" actId="478"/>
        <pc:sldMkLst>
          <pc:docMk/>
          <pc:sldMk cId="209519685" sldId="272"/>
        </pc:sldMkLst>
        <pc:spChg chg="del">
          <ac:chgData name="Roger Cai" userId="22586480-35c0-4c25-95bc-8c24c0c5dcbb" providerId="ADAL" clId="{1B36617D-CEC0-4258-B5EC-1AF91E651E77}" dt="2023-10-01T15:20:19.267" v="5902" actId="478"/>
          <ac:spMkLst>
            <pc:docMk/>
            <pc:sldMk cId="209519685" sldId="272"/>
            <ac:spMk id="2" creationId="{2D6B0826-5004-93AA-ADDA-D3702258E2BC}"/>
          </ac:spMkLst>
        </pc:spChg>
        <pc:spChg chg="del">
          <ac:chgData name="Roger Cai" userId="22586480-35c0-4c25-95bc-8c24c0c5dcbb" providerId="ADAL" clId="{1B36617D-CEC0-4258-B5EC-1AF91E651E77}" dt="2023-10-01T15:20:18.027" v="5901" actId="478"/>
          <ac:spMkLst>
            <pc:docMk/>
            <pc:sldMk cId="209519685" sldId="272"/>
            <ac:spMk id="3" creationId="{9ADBBCC8-3AEB-E131-6916-34C1B89E5A47}"/>
          </ac:spMkLst>
        </pc:spChg>
        <pc:spChg chg="del">
          <ac:chgData name="Roger Cai" userId="22586480-35c0-4c25-95bc-8c24c0c5dcbb" providerId="ADAL" clId="{1B36617D-CEC0-4258-B5EC-1AF91E651E77}" dt="2023-10-01T15:20:07.446" v="5896" actId="478"/>
          <ac:spMkLst>
            <pc:docMk/>
            <pc:sldMk cId="209519685" sldId="272"/>
            <ac:spMk id="4" creationId="{07AA082F-A5ED-92C3-4D07-0D8925AC6FEF}"/>
          </ac:spMkLst>
        </pc:spChg>
        <pc:spChg chg="del">
          <ac:chgData name="Roger Cai" userId="22586480-35c0-4c25-95bc-8c24c0c5dcbb" providerId="ADAL" clId="{1B36617D-CEC0-4258-B5EC-1AF91E651E77}" dt="2023-10-01T15:20:06.228" v="5895" actId="478"/>
          <ac:spMkLst>
            <pc:docMk/>
            <pc:sldMk cId="209519685" sldId="272"/>
            <ac:spMk id="5" creationId="{DB965B5F-A1CB-CF73-275F-BBDA93B36F3B}"/>
          </ac:spMkLst>
        </pc:spChg>
        <pc:spChg chg="del">
          <ac:chgData name="Roger Cai" userId="22586480-35c0-4c25-95bc-8c24c0c5dcbb" providerId="ADAL" clId="{1B36617D-CEC0-4258-B5EC-1AF91E651E77}" dt="2023-10-01T15:20:15.182" v="5900" actId="478"/>
          <ac:spMkLst>
            <pc:docMk/>
            <pc:sldMk cId="209519685" sldId="272"/>
            <ac:spMk id="6" creationId="{1F534657-4549-97DB-A1C3-5CAAB92DEDF9}"/>
          </ac:spMkLst>
        </pc:spChg>
        <pc:spChg chg="del">
          <ac:chgData name="Roger Cai" userId="22586480-35c0-4c25-95bc-8c24c0c5dcbb" providerId="ADAL" clId="{1B36617D-CEC0-4258-B5EC-1AF91E651E77}" dt="2023-10-01T15:20:13.980" v="5899" actId="478"/>
          <ac:spMkLst>
            <pc:docMk/>
            <pc:sldMk cId="209519685" sldId="272"/>
            <ac:spMk id="7" creationId="{D2343971-8B12-9420-9686-A9FCA0144A26}"/>
          </ac:spMkLst>
        </pc:spChg>
        <pc:spChg chg="del">
          <ac:chgData name="Roger Cai" userId="22586480-35c0-4c25-95bc-8c24c0c5dcbb" providerId="ADAL" clId="{1B36617D-CEC0-4258-B5EC-1AF91E651E77}" dt="2023-10-01T15:20:11.922" v="5898" actId="478"/>
          <ac:spMkLst>
            <pc:docMk/>
            <pc:sldMk cId="209519685" sldId="272"/>
            <ac:spMk id="8" creationId="{4743DADB-3643-9694-51F5-05FF4DFA22EF}"/>
          </ac:spMkLst>
        </pc:spChg>
        <pc:spChg chg="del">
          <ac:chgData name="Roger Cai" userId="22586480-35c0-4c25-95bc-8c24c0c5dcbb" providerId="ADAL" clId="{1B36617D-CEC0-4258-B5EC-1AF91E651E77}" dt="2023-10-01T15:20:09.252" v="5897" actId="478"/>
          <ac:spMkLst>
            <pc:docMk/>
            <pc:sldMk cId="209519685" sldId="272"/>
            <ac:spMk id="9" creationId="{D0BCAECA-5514-E11C-CB27-6C18CE2C7DBA}"/>
          </ac:spMkLst>
        </pc:spChg>
        <pc:spChg chg="del">
          <ac:chgData name="Roger Cai" userId="22586480-35c0-4c25-95bc-8c24c0c5dcbb" providerId="ADAL" clId="{1B36617D-CEC0-4258-B5EC-1AF91E651E77}" dt="2023-10-01T15:19:58.356" v="5894" actId="478"/>
          <ac:spMkLst>
            <pc:docMk/>
            <pc:sldMk cId="209519685" sldId="272"/>
            <ac:spMk id="10" creationId="{0638A687-1BF1-B5A0-77B8-C317117DE915}"/>
          </ac:spMkLst>
        </pc:spChg>
        <pc:spChg chg="add mod">
          <ac:chgData name="Roger Cai" userId="22586480-35c0-4c25-95bc-8c24c0c5dcbb" providerId="ADAL" clId="{1B36617D-CEC0-4258-B5EC-1AF91E651E77}" dt="2023-10-04T16:24:29.775" v="11783" actId="20577"/>
          <ac:spMkLst>
            <pc:docMk/>
            <pc:sldMk cId="209519685" sldId="272"/>
            <ac:spMk id="11" creationId="{CD7D3A72-E196-4900-12CE-A92DE24C51B8}"/>
          </ac:spMkLst>
        </pc:spChg>
        <pc:spChg chg="add del mod">
          <ac:chgData name="Roger Cai" userId="22586480-35c0-4c25-95bc-8c24c0c5dcbb" providerId="ADAL" clId="{1B36617D-CEC0-4258-B5EC-1AF91E651E77}" dt="2023-10-01T15:21:10.026" v="5913"/>
          <ac:spMkLst>
            <pc:docMk/>
            <pc:sldMk cId="209519685" sldId="272"/>
            <ac:spMk id="12" creationId="{4FF73C47-AD24-6490-6228-8C8A829437EB}"/>
          </ac:spMkLst>
        </pc:spChg>
        <pc:spChg chg="add del mod">
          <ac:chgData name="Roger Cai" userId="22586480-35c0-4c25-95bc-8c24c0c5dcbb" providerId="ADAL" clId="{1B36617D-CEC0-4258-B5EC-1AF91E651E77}" dt="2023-10-01T15:21:10.026" v="5913"/>
          <ac:spMkLst>
            <pc:docMk/>
            <pc:sldMk cId="209519685" sldId="272"/>
            <ac:spMk id="13" creationId="{02B370FC-1A1E-0481-1153-DF08D5A08993}"/>
          </ac:spMkLst>
        </pc:spChg>
        <pc:spChg chg="add del mod">
          <ac:chgData name="Roger Cai" userId="22586480-35c0-4c25-95bc-8c24c0c5dcbb" providerId="ADAL" clId="{1B36617D-CEC0-4258-B5EC-1AF91E651E77}" dt="2023-10-01T15:21:10.026" v="5913"/>
          <ac:spMkLst>
            <pc:docMk/>
            <pc:sldMk cId="209519685" sldId="272"/>
            <ac:spMk id="14" creationId="{06FB982B-732E-55C6-6938-9CBEE84EE55E}"/>
          </ac:spMkLst>
        </pc:spChg>
        <pc:spChg chg="add del mod">
          <ac:chgData name="Roger Cai" userId="22586480-35c0-4c25-95bc-8c24c0c5dcbb" providerId="ADAL" clId="{1B36617D-CEC0-4258-B5EC-1AF91E651E77}" dt="2023-10-01T15:21:10.026" v="5913"/>
          <ac:spMkLst>
            <pc:docMk/>
            <pc:sldMk cId="209519685" sldId="272"/>
            <ac:spMk id="15" creationId="{8AA7F1A0-84E0-09AA-8C73-AC8251C781F0}"/>
          </ac:spMkLst>
        </pc:spChg>
        <pc:spChg chg="add del mod">
          <ac:chgData name="Roger Cai" userId="22586480-35c0-4c25-95bc-8c24c0c5dcbb" providerId="ADAL" clId="{1B36617D-CEC0-4258-B5EC-1AF91E651E77}" dt="2023-10-01T15:21:10.026" v="5913"/>
          <ac:spMkLst>
            <pc:docMk/>
            <pc:sldMk cId="209519685" sldId="272"/>
            <ac:spMk id="16" creationId="{2F28A63A-F16B-96BC-11C3-3BEB6A130829}"/>
          </ac:spMkLst>
        </pc:spChg>
        <pc:spChg chg="add del mod">
          <ac:chgData name="Roger Cai" userId="22586480-35c0-4c25-95bc-8c24c0c5dcbb" providerId="ADAL" clId="{1B36617D-CEC0-4258-B5EC-1AF91E651E77}" dt="2023-10-01T15:21:10.026" v="5913"/>
          <ac:spMkLst>
            <pc:docMk/>
            <pc:sldMk cId="209519685" sldId="272"/>
            <ac:spMk id="17" creationId="{2CAF8487-EBCE-EFC6-159B-7107E9FE2FB3}"/>
          </ac:spMkLst>
        </pc:spChg>
        <pc:spChg chg="add mod">
          <ac:chgData name="Roger Cai" userId="22586480-35c0-4c25-95bc-8c24c0c5dcbb" providerId="ADAL" clId="{1B36617D-CEC0-4258-B5EC-1AF91E651E77}" dt="2023-10-01T15:30:45.596" v="6023" actId="26606"/>
          <ac:spMkLst>
            <pc:docMk/>
            <pc:sldMk cId="209519685" sldId="272"/>
            <ac:spMk id="18" creationId="{4E6886CE-0512-A5BE-F2A2-47A9E20A0D88}"/>
          </ac:spMkLst>
        </pc:spChg>
        <pc:spChg chg="add mod">
          <ac:chgData name="Roger Cai" userId="22586480-35c0-4c25-95bc-8c24c0c5dcbb" providerId="ADAL" clId="{1B36617D-CEC0-4258-B5EC-1AF91E651E77}" dt="2023-10-01T15:30:45.596" v="6023" actId="26606"/>
          <ac:spMkLst>
            <pc:docMk/>
            <pc:sldMk cId="209519685" sldId="272"/>
            <ac:spMk id="19" creationId="{936A5D5A-1A92-7110-3556-B21E0EAD618F}"/>
          </ac:spMkLst>
        </pc:spChg>
        <pc:spChg chg="add mod">
          <ac:chgData name="Roger Cai" userId="22586480-35c0-4c25-95bc-8c24c0c5dcbb" providerId="ADAL" clId="{1B36617D-CEC0-4258-B5EC-1AF91E651E77}" dt="2023-10-01T15:38:43.975" v="6058" actId="20577"/>
          <ac:spMkLst>
            <pc:docMk/>
            <pc:sldMk cId="209519685" sldId="272"/>
            <ac:spMk id="20" creationId="{E648E719-253C-78A6-D2E1-355D766BD584}"/>
          </ac:spMkLst>
        </pc:spChg>
        <pc:spChg chg="add mod">
          <ac:chgData name="Roger Cai" userId="22586480-35c0-4c25-95bc-8c24c0c5dcbb" providerId="ADAL" clId="{1B36617D-CEC0-4258-B5EC-1AF91E651E77}" dt="2023-10-01T15:46:04.295" v="6061" actId="13926"/>
          <ac:spMkLst>
            <pc:docMk/>
            <pc:sldMk cId="209519685" sldId="272"/>
            <ac:spMk id="21" creationId="{DEA56F2A-5DDC-06E0-4027-2D27E2930064}"/>
          </ac:spMkLst>
        </pc:spChg>
        <pc:spChg chg="add mod">
          <ac:chgData name="Roger Cai" userId="22586480-35c0-4c25-95bc-8c24c0c5dcbb" providerId="ADAL" clId="{1B36617D-CEC0-4258-B5EC-1AF91E651E77}" dt="2023-10-01T15:30:45.596" v="6023" actId="26606"/>
          <ac:spMkLst>
            <pc:docMk/>
            <pc:sldMk cId="209519685" sldId="272"/>
            <ac:spMk id="22" creationId="{448F9185-BF37-6A86-281C-1D72113C9A40}"/>
          </ac:spMkLst>
        </pc:spChg>
        <pc:spChg chg="add del mod">
          <ac:chgData name="Roger Cai" userId="22586480-35c0-4c25-95bc-8c24c0c5dcbb" providerId="ADAL" clId="{1B36617D-CEC0-4258-B5EC-1AF91E651E77}" dt="2023-10-04T16:27:57.386" v="11785" actId="1076"/>
          <ac:spMkLst>
            <pc:docMk/>
            <pc:sldMk cId="209519685" sldId="272"/>
            <ac:spMk id="23" creationId="{E21B3C9D-9658-BF18-E355-621643B87657}"/>
          </ac:spMkLst>
        </pc:spChg>
        <pc:spChg chg="add mod">
          <ac:chgData name="Roger Cai" userId="22586480-35c0-4c25-95bc-8c24c0c5dcbb" providerId="ADAL" clId="{1B36617D-CEC0-4258-B5EC-1AF91E651E77}" dt="2023-10-01T16:04:35.671" v="6763" actId="20577"/>
          <ac:spMkLst>
            <pc:docMk/>
            <pc:sldMk cId="209519685" sldId="272"/>
            <ac:spMk id="24" creationId="{86C9EC1F-4A69-78AD-6647-400A36E75F9D}"/>
          </ac:spMkLst>
        </pc:spChg>
        <pc:spChg chg="add">
          <ac:chgData name="Roger Cai" userId="22586480-35c0-4c25-95bc-8c24c0c5dcbb" providerId="ADAL" clId="{1B36617D-CEC0-4258-B5EC-1AF91E651E77}" dt="2023-10-01T15:30:45.596" v="6023" actId="26606"/>
          <ac:spMkLst>
            <pc:docMk/>
            <pc:sldMk cId="209519685" sldId="272"/>
            <ac:spMk id="28" creationId="{D12DDE76-C203-4047-9998-63900085B5E8}"/>
          </ac:spMkLst>
        </pc:spChg>
        <pc:spChg chg="add del mod ord">
          <ac:chgData name="Roger Cai" userId="22586480-35c0-4c25-95bc-8c24c0c5dcbb" providerId="ADAL" clId="{1B36617D-CEC0-4258-B5EC-1AF91E651E77}" dt="2023-10-01T15:59:26.333" v="6557" actId="478"/>
          <ac:spMkLst>
            <pc:docMk/>
            <pc:sldMk cId="209519685" sldId="272"/>
            <ac:spMk id="30" creationId="{F20835EA-2984-6024-AAEC-896FDE2580E7}"/>
          </ac:spMkLst>
        </pc:spChg>
        <pc:spChg chg="mod">
          <ac:chgData name="Roger Cai" userId="22586480-35c0-4c25-95bc-8c24c0c5dcbb" providerId="ADAL" clId="{1B36617D-CEC0-4258-B5EC-1AF91E651E77}" dt="2023-10-01T16:00:21.899" v="6566" actId="1076"/>
          <ac:spMkLst>
            <pc:docMk/>
            <pc:sldMk cId="209519685" sldId="272"/>
            <ac:spMk id="32" creationId="{09128A44-E284-1364-77DA-00839EC5A2D7}"/>
          </ac:spMkLst>
        </pc:spChg>
        <pc:spChg chg="mod">
          <ac:chgData name="Roger Cai" userId="22586480-35c0-4c25-95bc-8c24c0c5dcbb" providerId="ADAL" clId="{1B36617D-CEC0-4258-B5EC-1AF91E651E77}" dt="2023-10-01T16:00:21.899" v="6566" actId="1076"/>
          <ac:spMkLst>
            <pc:docMk/>
            <pc:sldMk cId="209519685" sldId="272"/>
            <ac:spMk id="33" creationId="{6BF5EEDA-E664-8259-E724-40F3B62FADF2}"/>
          </ac:spMkLst>
        </pc:spChg>
        <pc:spChg chg="mod">
          <ac:chgData name="Roger Cai" userId="22586480-35c0-4c25-95bc-8c24c0c5dcbb" providerId="ADAL" clId="{1B36617D-CEC0-4258-B5EC-1AF91E651E77}" dt="2023-10-01T16:00:47.154" v="6573" actId="1076"/>
          <ac:spMkLst>
            <pc:docMk/>
            <pc:sldMk cId="209519685" sldId="272"/>
            <ac:spMk id="35" creationId="{59553137-D5C6-569C-CDDF-49D83BB0EA0A}"/>
          </ac:spMkLst>
        </pc:spChg>
        <pc:spChg chg="mod">
          <ac:chgData name="Roger Cai" userId="22586480-35c0-4c25-95bc-8c24c0c5dcbb" providerId="ADAL" clId="{1B36617D-CEC0-4258-B5EC-1AF91E651E77}" dt="2023-10-01T16:00:47.154" v="6573" actId="1076"/>
          <ac:spMkLst>
            <pc:docMk/>
            <pc:sldMk cId="209519685" sldId="272"/>
            <ac:spMk id="36" creationId="{74B44240-D45A-C4A3-5D2B-D997896FB562}"/>
          </ac:spMkLst>
        </pc:spChg>
        <pc:spChg chg="mod">
          <ac:chgData name="Roger Cai" userId="22586480-35c0-4c25-95bc-8c24c0c5dcbb" providerId="ADAL" clId="{1B36617D-CEC0-4258-B5EC-1AF91E651E77}" dt="2023-10-01T16:01:16.021" v="6581" actId="1076"/>
          <ac:spMkLst>
            <pc:docMk/>
            <pc:sldMk cId="209519685" sldId="272"/>
            <ac:spMk id="38" creationId="{8D4205C4-D2A3-757E-1755-54268144CE48}"/>
          </ac:spMkLst>
        </pc:spChg>
        <pc:spChg chg="mod">
          <ac:chgData name="Roger Cai" userId="22586480-35c0-4c25-95bc-8c24c0c5dcbb" providerId="ADAL" clId="{1B36617D-CEC0-4258-B5EC-1AF91E651E77}" dt="2023-10-01T16:01:16.021" v="6581" actId="1076"/>
          <ac:spMkLst>
            <pc:docMk/>
            <pc:sldMk cId="209519685" sldId="272"/>
            <ac:spMk id="39" creationId="{04C4EA27-EDD2-F029-609E-0F913D267CEB}"/>
          </ac:spMkLst>
        </pc:spChg>
        <pc:grpChg chg="add del mod">
          <ac:chgData name="Roger Cai" userId="22586480-35c0-4c25-95bc-8c24c0c5dcbb" providerId="ADAL" clId="{1B36617D-CEC0-4258-B5EC-1AF91E651E77}" dt="2023-10-01T16:00:34.675" v="6568" actId="478"/>
          <ac:grpSpMkLst>
            <pc:docMk/>
            <pc:sldMk cId="209519685" sldId="272"/>
            <ac:grpSpMk id="31" creationId="{2AF2B5B3-EC86-166D-BBF9-6B091BB049BC}"/>
          </ac:grpSpMkLst>
        </pc:grpChg>
        <pc:grpChg chg="add del mod">
          <ac:chgData name="Roger Cai" userId="22586480-35c0-4c25-95bc-8c24c0c5dcbb" providerId="ADAL" clId="{1B36617D-CEC0-4258-B5EC-1AF91E651E77}" dt="2023-10-01T16:00:50.223" v="6575" actId="478"/>
          <ac:grpSpMkLst>
            <pc:docMk/>
            <pc:sldMk cId="209519685" sldId="272"/>
            <ac:grpSpMk id="34" creationId="{AA772E87-0641-D5CF-F918-983DF7D75AAF}"/>
          </ac:grpSpMkLst>
        </pc:grpChg>
        <pc:grpChg chg="add mod">
          <ac:chgData name="Roger Cai" userId="22586480-35c0-4c25-95bc-8c24c0c5dcbb" providerId="ADAL" clId="{1B36617D-CEC0-4258-B5EC-1AF91E651E77}" dt="2023-10-01T16:01:16.021" v="6581" actId="1076"/>
          <ac:grpSpMkLst>
            <pc:docMk/>
            <pc:sldMk cId="209519685" sldId="272"/>
            <ac:grpSpMk id="37" creationId="{96FA327A-E6A7-BB92-37B2-19656E03F91D}"/>
          </ac:grpSpMkLst>
        </pc:grpChg>
        <pc:graphicFrameChg chg="add del mod modGraphic">
          <ac:chgData name="Roger Cai" userId="22586480-35c0-4c25-95bc-8c24c0c5dcbb" providerId="ADAL" clId="{1B36617D-CEC0-4258-B5EC-1AF91E651E77}" dt="2023-10-03T23:17:03.692" v="11026" actId="478"/>
          <ac:graphicFrameMkLst>
            <pc:docMk/>
            <pc:sldMk cId="209519685" sldId="272"/>
            <ac:graphicFrameMk id="3" creationId="{835C38D3-7B5E-DDFD-EEDA-9185980EAA97}"/>
          </ac:graphicFrameMkLst>
        </pc:graphicFrameChg>
        <pc:graphicFrameChg chg="add mod modGraphic">
          <ac:chgData name="Roger Cai" userId="22586480-35c0-4c25-95bc-8c24c0c5dcbb" providerId="ADAL" clId="{1B36617D-CEC0-4258-B5EC-1AF91E651E77}" dt="2023-10-03T23:25:22.994" v="11126" actId="14100"/>
          <ac:graphicFrameMkLst>
            <pc:docMk/>
            <pc:sldMk cId="209519685" sldId="272"/>
            <ac:graphicFrameMk id="5" creationId="{74AF60FC-7C68-C4DE-2FFF-36A65E438CAA}"/>
          </ac:graphicFrameMkLst>
        </pc:graphicFrameChg>
        <pc:graphicFrameChg chg="add del mod">
          <ac:chgData name="Roger Cai" userId="22586480-35c0-4c25-95bc-8c24c0c5dcbb" providerId="ADAL" clId="{1B36617D-CEC0-4258-B5EC-1AF91E651E77}" dt="2023-10-01T15:55:34.452" v="6536" actId="478"/>
          <ac:graphicFrameMkLst>
            <pc:docMk/>
            <pc:sldMk cId="209519685" sldId="272"/>
            <ac:graphicFrameMk id="26" creationId="{11DF417B-ECF3-26DE-F8D7-44C3326E1B31}"/>
          </ac:graphicFrameMkLst>
        </pc:graphicFrameChg>
        <pc:graphicFrameChg chg="add del mod">
          <ac:chgData name="Roger Cai" userId="22586480-35c0-4c25-95bc-8c24c0c5dcbb" providerId="ADAL" clId="{1B36617D-CEC0-4258-B5EC-1AF91E651E77}" dt="2023-10-01T15:57:56.124" v="6542" actId="478"/>
          <ac:graphicFrameMkLst>
            <pc:docMk/>
            <pc:sldMk cId="209519685" sldId="272"/>
            <ac:graphicFrameMk id="29" creationId="{8AAD7BEB-7290-E1EA-2787-123CCFAE1B64}"/>
          </ac:graphicFrameMkLst>
        </pc:graphicFrameChg>
        <pc:picChg chg="add del mod">
          <ac:chgData name="Roger Cai" userId="22586480-35c0-4c25-95bc-8c24c0c5dcbb" providerId="ADAL" clId="{1B36617D-CEC0-4258-B5EC-1AF91E651E77}" dt="2023-10-03T23:17:03.692" v="11026" actId="478"/>
          <ac:picMkLst>
            <pc:docMk/>
            <pc:sldMk cId="209519685" sldId="272"/>
            <ac:picMk id="2" creationId="{561A1394-8A37-721C-7600-9B8F7AF2E756}"/>
          </ac:picMkLst>
        </pc:picChg>
        <pc:picChg chg="add mod">
          <ac:chgData name="Roger Cai" userId="22586480-35c0-4c25-95bc-8c24c0c5dcbb" providerId="ADAL" clId="{1B36617D-CEC0-4258-B5EC-1AF91E651E77}" dt="2023-10-03T23:25:28.793" v="11127" actId="1076"/>
          <ac:picMkLst>
            <pc:docMk/>
            <pc:sldMk cId="209519685" sldId="272"/>
            <ac:picMk id="4" creationId="{C0BA63C5-552D-3DAA-8053-248BC84480D3}"/>
          </ac:picMkLst>
        </pc:picChg>
        <pc:picChg chg="add del mod">
          <ac:chgData name="Roger Cai" userId="22586480-35c0-4c25-95bc-8c24c0c5dcbb" providerId="ADAL" clId="{1B36617D-CEC0-4258-B5EC-1AF91E651E77}" dt="2023-10-01T15:55:34.452" v="6536" actId="478"/>
          <ac:picMkLst>
            <pc:docMk/>
            <pc:sldMk cId="209519685" sldId="272"/>
            <ac:picMk id="25" creationId="{26D38D95-52C8-5CD6-95EF-9A788AE6D70D}"/>
          </ac:picMkLst>
        </pc:picChg>
        <pc:picChg chg="add del mod">
          <ac:chgData name="Roger Cai" userId="22586480-35c0-4c25-95bc-8c24c0c5dcbb" providerId="ADAL" clId="{1B36617D-CEC0-4258-B5EC-1AF91E651E77}" dt="2023-10-01T15:59:54.457" v="6562" actId="478"/>
          <ac:picMkLst>
            <pc:docMk/>
            <pc:sldMk cId="209519685" sldId="272"/>
            <ac:picMk id="27" creationId="{B8BD3B82-6679-FDE2-8FC2-394088161407}"/>
          </ac:picMkLst>
        </pc:picChg>
        <pc:inkChg chg="add del">
          <ac:chgData name="Roger Cai" userId="22586480-35c0-4c25-95bc-8c24c0c5dcbb" providerId="ADAL" clId="{1B36617D-CEC0-4258-B5EC-1AF91E651E77}" dt="2023-10-05T17:26:40.250" v="13026" actId="478"/>
          <ac:inkMkLst>
            <pc:docMk/>
            <pc:sldMk cId="209519685" sldId="272"/>
            <ac:inkMk id="2" creationId="{45511E67-812F-881F-86EE-F0091AA5D00A}"/>
          </ac:inkMkLst>
        </pc:inkChg>
      </pc:sldChg>
      <pc:sldChg chg="addSp del delDesignElem">
        <pc:chgData name="Roger Cai" userId="22586480-35c0-4c25-95bc-8c24c0c5dcbb" providerId="ADAL" clId="{1B36617D-CEC0-4258-B5EC-1AF91E651E77}" dt="2023-10-01T14:10:02.738" v="4918"/>
        <pc:sldMkLst>
          <pc:docMk/>
          <pc:sldMk cId="250888481" sldId="272"/>
        </pc:sldMkLst>
        <pc:spChg chg="add">
          <ac:chgData name="Roger Cai" userId="22586480-35c0-4c25-95bc-8c24c0c5dcbb" providerId="ADAL" clId="{1B36617D-CEC0-4258-B5EC-1AF91E651E77}" dt="2023-10-01T14:10:02.738" v="4918"/>
          <ac:spMkLst>
            <pc:docMk/>
            <pc:sldMk cId="250888481" sldId="272"/>
            <ac:spMk id="24" creationId="{AF2F604E-43BE-4DC3-B983-E071523364F8}"/>
          </ac:spMkLst>
        </pc:spChg>
        <pc:spChg chg="add">
          <ac:chgData name="Roger Cai" userId="22586480-35c0-4c25-95bc-8c24c0c5dcbb" providerId="ADAL" clId="{1B36617D-CEC0-4258-B5EC-1AF91E651E77}" dt="2023-10-01T14:10:02.738" v="4918"/>
          <ac:spMkLst>
            <pc:docMk/>
            <pc:sldMk cId="250888481" sldId="272"/>
            <ac:spMk id="25" creationId="{08C9B587-E65E-4B52-B37C-ABEBB6E87928}"/>
          </ac:spMkLst>
        </pc:spChg>
        <pc:spChg chg="add">
          <ac:chgData name="Roger Cai" userId="22586480-35c0-4c25-95bc-8c24c0c5dcbb" providerId="ADAL" clId="{1B36617D-CEC0-4258-B5EC-1AF91E651E77}" dt="2023-10-01T14:10:02.738" v="4918"/>
          <ac:spMkLst>
            <pc:docMk/>
            <pc:sldMk cId="250888481" sldId="272"/>
            <ac:spMk id="27" creationId="{68AF5748-FED8-45BA-8631-26D1D10F3246}"/>
          </ac:spMkLst>
        </pc:spChg>
      </pc:sldChg>
      <pc:sldChg chg="addSp delSp modSp new mod setBg">
        <pc:chgData name="Roger Cai" userId="22586480-35c0-4c25-95bc-8c24c0c5dcbb" providerId="ADAL" clId="{1B36617D-CEC0-4258-B5EC-1AF91E651E77}" dt="2023-10-05T17:26:45.373" v="13027" actId="478"/>
        <pc:sldMkLst>
          <pc:docMk/>
          <pc:sldMk cId="2613946552" sldId="273"/>
        </pc:sldMkLst>
        <pc:spChg chg="del">
          <ac:chgData name="Roger Cai" userId="22586480-35c0-4c25-95bc-8c24c0c5dcbb" providerId="ADAL" clId="{1B36617D-CEC0-4258-B5EC-1AF91E651E77}" dt="2023-10-01T15:24:12.161" v="5956" actId="478"/>
          <ac:spMkLst>
            <pc:docMk/>
            <pc:sldMk cId="2613946552" sldId="273"/>
            <ac:spMk id="2" creationId="{A41E2690-5814-BA36-425F-4FC1DA8589FF}"/>
          </ac:spMkLst>
        </pc:spChg>
        <pc:spChg chg="del">
          <ac:chgData name="Roger Cai" userId="22586480-35c0-4c25-95bc-8c24c0c5dcbb" providerId="ADAL" clId="{1B36617D-CEC0-4258-B5EC-1AF91E651E77}" dt="2023-10-01T15:24:10.978" v="5955" actId="478"/>
          <ac:spMkLst>
            <pc:docMk/>
            <pc:sldMk cId="2613946552" sldId="273"/>
            <ac:spMk id="3" creationId="{0930BCDF-B1CD-EB35-8919-E5D5DD09C64B}"/>
          </ac:spMkLst>
        </pc:spChg>
        <pc:spChg chg="del">
          <ac:chgData name="Roger Cai" userId="22586480-35c0-4c25-95bc-8c24c0c5dcbb" providerId="ADAL" clId="{1B36617D-CEC0-4258-B5EC-1AF91E651E77}" dt="2023-10-01T15:24:02.759" v="5950" actId="478"/>
          <ac:spMkLst>
            <pc:docMk/>
            <pc:sldMk cId="2613946552" sldId="273"/>
            <ac:spMk id="4" creationId="{8AC2DE8D-FEC2-E041-84F8-F76938F5CAB3}"/>
          </ac:spMkLst>
        </pc:spChg>
        <pc:spChg chg="del">
          <ac:chgData name="Roger Cai" userId="22586480-35c0-4c25-95bc-8c24c0c5dcbb" providerId="ADAL" clId="{1B36617D-CEC0-4258-B5EC-1AF91E651E77}" dt="2023-10-01T15:24:01.402" v="5949" actId="478"/>
          <ac:spMkLst>
            <pc:docMk/>
            <pc:sldMk cId="2613946552" sldId="273"/>
            <ac:spMk id="5" creationId="{38870906-528D-6C0C-BF71-33753C61782F}"/>
          </ac:spMkLst>
        </pc:spChg>
        <pc:spChg chg="del">
          <ac:chgData name="Roger Cai" userId="22586480-35c0-4c25-95bc-8c24c0c5dcbb" providerId="ADAL" clId="{1B36617D-CEC0-4258-B5EC-1AF91E651E77}" dt="2023-10-01T15:24:09.522" v="5954" actId="478"/>
          <ac:spMkLst>
            <pc:docMk/>
            <pc:sldMk cId="2613946552" sldId="273"/>
            <ac:spMk id="6" creationId="{00464ACC-3C26-C4A3-9CA2-2ECAAF9B1378}"/>
          </ac:spMkLst>
        </pc:spChg>
        <pc:spChg chg="del">
          <ac:chgData name="Roger Cai" userId="22586480-35c0-4c25-95bc-8c24c0c5dcbb" providerId="ADAL" clId="{1B36617D-CEC0-4258-B5EC-1AF91E651E77}" dt="2023-10-01T15:24:08.489" v="5953" actId="478"/>
          <ac:spMkLst>
            <pc:docMk/>
            <pc:sldMk cId="2613946552" sldId="273"/>
            <ac:spMk id="7" creationId="{7B75AFB2-3041-6309-33BB-176078431A9A}"/>
          </ac:spMkLst>
        </pc:spChg>
        <pc:spChg chg="del">
          <ac:chgData name="Roger Cai" userId="22586480-35c0-4c25-95bc-8c24c0c5dcbb" providerId="ADAL" clId="{1B36617D-CEC0-4258-B5EC-1AF91E651E77}" dt="2023-10-01T15:24:06.431" v="5952" actId="478"/>
          <ac:spMkLst>
            <pc:docMk/>
            <pc:sldMk cId="2613946552" sldId="273"/>
            <ac:spMk id="8" creationId="{FD5C74B4-911F-CF30-F1ED-565955E5D80F}"/>
          </ac:spMkLst>
        </pc:spChg>
        <pc:spChg chg="del">
          <ac:chgData name="Roger Cai" userId="22586480-35c0-4c25-95bc-8c24c0c5dcbb" providerId="ADAL" clId="{1B36617D-CEC0-4258-B5EC-1AF91E651E77}" dt="2023-10-01T15:24:05.065" v="5951" actId="478"/>
          <ac:spMkLst>
            <pc:docMk/>
            <pc:sldMk cId="2613946552" sldId="273"/>
            <ac:spMk id="9" creationId="{79822B61-5BE3-EEB1-25F2-3E0026DE4BD3}"/>
          </ac:spMkLst>
        </pc:spChg>
        <pc:spChg chg="del">
          <ac:chgData name="Roger Cai" userId="22586480-35c0-4c25-95bc-8c24c0c5dcbb" providerId="ADAL" clId="{1B36617D-CEC0-4258-B5EC-1AF91E651E77}" dt="2023-10-01T15:23:59.883" v="5948" actId="478"/>
          <ac:spMkLst>
            <pc:docMk/>
            <pc:sldMk cId="2613946552" sldId="273"/>
            <ac:spMk id="10" creationId="{8D060232-3FEC-474C-9BF2-F4662438369A}"/>
          </ac:spMkLst>
        </pc:spChg>
        <pc:spChg chg="add mod ord">
          <ac:chgData name="Roger Cai" userId="22586480-35c0-4c25-95bc-8c24c0c5dcbb" providerId="ADAL" clId="{1B36617D-CEC0-4258-B5EC-1AF91E651E77}" dt="2023-10-01T15:31:25.275" v="6026" actId="26606"/>
          <ac:spMkLst>
            <pc:docMk/>
            <pc:sldMk cId="2613946552" sldId="273"/>
            <ac:spMk id="11" creationId="{1B2168CD-E8F9-0790-FCBD-D9F7CD00238B}"/>
          </ac:spMkLst>
        </pc:spChg>
        <pc:spChg chg="add mod">
          <ac:chgData name="Roger Cai" userId="22586480-35c0-4c25-95bc-8c24c0c5dcbb" providerId="ADAL" clId="{1B36617D-CEC0-4258-B5EC-1AF91E651E77}" dt="2023-10-01T15:33:13.304" v="6045" actId="1076"/>
          <ac:spMkLst>
            <pc:docMk/>
            <pc:sldMk cId="2613946552" sldId="273"/>
            <ac:spMk id="12" creationId="{C90A82C6-3C64-759D-735F-F2D6BEE973AD}"/>
          </ac:spMkLst>
        </pc:spChg>
        <pc:spChg chg="add mod">
          <ac:chgData name="Roger Cai" userId="22586480-35c0-4c25-95bc-8c24c0c5dcbb" providerId="ADAL" clId="{1B36617D-CEC0-4258-B5EC-1AF91E651E77}" dt="2023-10-01T15:46:27.368" v="6063" actId="13926"/>
          <ac:spMkLst>
            <pc:docMk/>
            <pc:sldMk cId="2613946552" sldId="273"/>
            <ac:spMk id="13" creationId="{E3BAB780-C350-B2C2-F660-B190FF0DA077}"/>
          </ac:spMkLst>
        </pc:spChg>
        <pc:spChg chg="add mod">
          <ac:chgData name="Roger Cai" userId="22586480-35c0-4c25-95bc-8c24c0c5dcbb" providerId="ADAL" clId="{1B36617D-CEC0-4258-B5EC-1AF91E651E77}" dt="2023-10-01T15:46:34.322" v="6065" actId="13926"/>
          <ac:spMkLst>
            <pc:docMk/>
            <pc:sldMk cId="2613946552" sldId="273"/>
            <ac:spMk id="14" creationId="{A497668D-699A-9BB5-5BE0-02DC3AE94CE1}"/>
          </ac:spMkLst>
        </pc:spChg>
        <pc:spChg chg="add mod">
          <ac:chgData name="Roger Cai" userId="22586480-35c0-4c25-95bc-8c24c0c5dcbb" providerId="ADAL" clId="{1B36617D-CEC0-4258-B5EC-1AF91E651E77}" dt="2023-10-01T15:33:41.510" v="6049" actId="1076"/>
          <ac:spMkLst>
            <pc:docMk/>
            <pc:sldMk cId="2613946552" sldId="273"/>
            <ac:spMk id="15" creationId="{CA595919-BA79-7385-5A7B-D065AE5F4D49}"/>
          </ac:spMkLst>
        </pc:spChg>
        <pc:spChg chg="add mod">
          <ac:chgData name="Roger Cai" userId="22586480-35c0-4c25-95bc-8c24c0c5dcbb" providerId="ADAL" clId="{1B36617D-CEC0-4258-B5EC-1AF91E651E77}" dt="2023-10-01T15:33:46.045" v="6050" actId="1076"/>
          <ac:spMkLst>
            <pc:docMk/>
            <pc:sldMk cId="2613946552" sldId="273"/>
            <ac:spMk id="16" creationId="{DC169156-D1DE-7051-C671-E324498943AA}"/>
          </ac:spMkLst>
        </pc:spChg>
        <pc:spChg chg="add del mod">
          <ac:chgData name="Roger Cai" userId="22586480-35c0-4c25-95bc-8c24c0c5dcbb" providerId="ADAL" clId="{1B36617D-CEC0-4258-B5EC-1AF91E651E77}" dt="2023-10-01T15:29:06.362" v="6010" actId="478"/>
          <ac:spMkLst>
            <pc:docMk/>
            <pc:sldMk cId="2613946552" sldId="273"/>
            <ac:spMk id="17" creationId="{31871346-7514-35F5-66F3-A99C0290F18E}"/>
          </ac:spMkLst>
        </pc:spChg>
        <pc:spChg chg="add">
          <ac:chgData name="Roger Cai" userId="22586480-35c0-4c25-95bc-8c24c0c5dcbb" providerId="ADAL" clId="{1B36617D-CEC0-4258-B5EC-1AF91E651E77}" dt="2023-10-01T15:31:25.275" v="6026" actId="26606"/>
          <ac:spMkLst>
            <pc:docMk/>
            <pc:sldMk cId="2613946552" sldId="273"/>
            <ac:spMk id="18" creationId="{D12DDE76-C203-4047-9998-63900085B5E8}"/>
          </ac:spMkLst>
        </pc:spChg>
        <pc:spChg chg="add mod">
          <ac:chgData name="Roger Cai" userId="22586480-35c0-4c25-95bc-8c24c0c5dcbb" providerId="ADAL" clId="{1B36617D-CEC0-4258-B5EC-1AF91E651E77}" dt="2023-10-01T17:00:57.157" v="7925" actId="20577"/>
          <ac:spMkLst>
            <pc:docMk/>
            <pc:sldMk cId="2613946552" sldId="273"/>
            <ac:spMk id="19" creationId="{FF6B0B0E-AF28-75A0-F525-B3D8480947D0}"/>
          </ac:spMkLst>
        </pc:spChg>
        <pc:spChg chg="add del">
          <ac:chgData name="Roger Cai" userId="22586480-35c0-4c25-95bc-8c24c0c5dcbb" providerId="ADAL" clId="{1B36617D-CEC0-4258-B5EC-1AF91E651E77}" dt="2023-10-01T15:31:06.953" v="6025" actId="26606"/>
          <ac:spMkLst>
            <pc:docMk/>
            <pc:sldMk cId="2613946552" sldId="273"/>
            <ac:spMk id="21" creationId="{D12DDE76-C203-4047-9998-63900085B5E8}"/>
          </ac:spMkLst>
        </pc:spChg>
        <pc:spChg chg="mod">
          <ac:chgData name="Roger Cai" userId="22586480-35c0-4c25-95bc-8c24c0c5dcbb" providerId="ADAL" clId="{1B36617D-CEC0-4258-B5EC-1AF91E651E77}" dt="2023-10-01T16:01:39.098" v="6582"/>
          <ac:spMkLst>
            <pc:docMk/>
            <pc:sldMk cId="2613946552" sldId="273"/>
            <ac:spMk id="22" creationId="{C6F2FC37-5319-4C75-0188-F8EDD7A99747}"/>
          </ac:spMkLst>
        </pc:spChg>
        <pc:spChg chg="mod">
          <ac:chgData name="Roger Cai" userId="22586480-35c0-4c25-95bc-8c24c0c5dcbb" providerId="ADAL" clId="{1B36617D-CEC0-4258-B5EC-1AF91E651E77}" dt="2023-10-01T16:01:39.098" v="6582"/>
          <ac:spMkLst>
            <pc:docMk/>
            <pc:sldMk cId="2613946552" sldId="273"/>
            <ac:spMk id="23" creationId="{D751E725-50D9-6634-731E-5F7B4A18CEDB}"/>
          </ac:spMkLst>
        </pc:spChg>
        <pc:grpChg chg="add mod">
          <ac:chgData name="Roger Cai" userId="22586480-35c0-4c25-95bc-8c24c0c5dcbb" providerId="ADAL" clId="{1B36617D-CEC0-4258-B5EC-1AF91E651E77}" dt="2023-10-01T16:01:39.098" v="6582"/>
          <ac:grpSpMkLst>
            <pc:docMk/>
            <pc:sldMk cId="2613946552" sldId="273"/>
            <ac:grpSpMk id="20" creationId="{DDF4786B-D72F-A659-293F-774CD2D9997D}"/>
          </ac:grpSpMkLst>
        </pc:grpChg>
        <pc:inkChg chg="add del">
          <ac:chgData name="Roger Cai" userId="22586480-35c0-4c25-95bc-8c24c0c5dcbb" providerId="ADAL" clId="{1B36617D-CEC0-4258-B5EC-1AF91E651E77}" dt="2023-10-05T17:26:45.373" v="13027" actId="478"/>
          <ac:inkMkLst>
            <pc:docMk/>
            <pc:sldMk cId="2613946552" sldId="273"/>
            <ac:inkMk id="2" creationId="{AFA5C2F7-7966-9A5D-4DA4-1620F2BE0AAF}"/>
          </ac:inkMkLst>
        </pc:inkChg>
      </pc:sldChg>
      <pc:sldChg chg="addSp delSp add del setBg delDesignElem">
        <pc:chgData name="Roger Cai" userId="22586480-35c0-4c25-95bc-8c24c0c5dcbb" providerId="ADAL" clId="{1B36617D-CEC0-4258-B5EC-1AF91E651E77}" dt="2023-10-01T15:31:33.868" v="6029"/>
        <pc:sldMkLst>
          <pc:docMk/>
          <pc:sldMk cId="362481009" sldId="274"/>
        </pc:sldMkLst>
        <pc:spChg chg="add del">
          <ac:chgData name="Roger Cai" userId="22586480-35c0-4c25-95bc-8c24c0c5dcbb" providerId="ADAL" clId="{1B36617D-CEC0-4258-B5EC-1AF91E651E77}" dt="2023-10-01T15:31:33.868" v="6029"/>
          <ac:spMkLst>
            <pc:docMk/>
            <pc:sldMk cId="362481009" sldId="274"/>
            <ac:spMk id="18" creationId="{D12DDE76-C203-4047-9998-63900085B5E8}"/>
          </ac:spMkLst>
        </pc:spChg>
      </pc:sldChg>
      <pc:sldChg chg="addSp delSp modSp mod">
        <pc:chgData name="Roger Cai" userId="22586480-35c0-4c25-95bc-8c24c0c5dcbb" providerId="ADAL" clId="{1B36617D-CEC0-4258-B5EC-1AF91E651E77}" dt="2023-10-05T17:26:47.906" v="13028" actId="478"/>
        <pc:sldMkLst>
          <pc:docMk/>
          <pc:sldMk cId="745574863" sldId="274"/>
        </pc:sldMkLst>
        <pc:spChg chg="add mod">
          <ac:chgData name="Roger Cai" userId="22586480-35c0-4c25-95bc-8c24c0c5dcbb" providerId="ADAL" clId="{1B36617D-CEC0-4258-B5EC-1AF91E651E77}" dt="2023-10-01T17:00:33.104" v="7920" actId="1076"/>
          <ac:spMkLst>
            <pc:docMk/>
            <pc:sldMk cId="745574863" sldId="274"/>
            <ac:spMk id="2" creationId="{6320274D-B080-3325-5CCE-B8345EC37F21}"/>
          </ac:spMkLst>
        </pc:spChg>
        <pc:spChg chg="add mod">
          <ac:chgData name="Roger Cai" userId="22586480-35c0-4c25-95bc-8c24c0c5dcbb" providerId="ADAL" clId="{1B36617D-CEC0-4258-B5EC-1AF91E651E77}" dt="2023-10-01T17:00:24.318" v="7918" actId="1076"/>
          <ac:spMkLst>
            <pc:docMk/>
            <pc:sldMk cId="745574863" sldId="274"/>
            <ac:spMk id="3" creationId="{4938BA57-A1BC-201D-9ADC-65972DE3E238}"/>
          </ac:spMkLst>
        </pc:spChg>
        <pc:spChg chg="add mod">
          <ac:chgData name="Roger Cai" userId="22586480-35c0-4c25-95bc-8c24c0c5dcbb" providerId="ADAL" clId="{1B36617D-CEC0-4258-B5EC-1AF91E651E77}" dt="2023-10-01T17:00:36.045" v="7921" actId="1076"/>
          <ac:spMkLst>
            <pc:docMk/>
            <pc:sldMk cId="745574863" sldId="274"/>
            <ac:spMk id="4" creationId="{F86D318A-612E-37FF-4E70-ADC335753F96}"/>
          </ac:spMkLst>
        </pc:spChg>
        <pc:spChg chg="add mod">
          <ac:chgData name="Roger Cai" userId="22586480-35c0-4c25-95bc-8c24c0c5dcbb" providerId="ADAL" clId="{1B36617D-CEC0-4258-B5EC-1AF91E651E77}" dt="2023-10-01T17:00:40.270" v="7922" actId="1076"/>
          <ac:spMkLst>
            <pc:docMk/>
            <pc:sldMk cId="745574863" sldId="274"/>
            <ac:spMk id="5" creationId="{1DCD8BC7-F379-8DDB-DA10-14B6D9BD1868}"/>
          </ac:spMkLst>
        </pc:spChg>
        <pc:spChg chg="add mod">
          <ac:chgData name="Roger Cai" userId="22586480-35c0-4c25-95bc-8c24c0c5dcbb" providerId="ADAL" clId="{1B36617D-CEC0-4258-B5EC-1AF91E651E77}" dt="2023-10-01T17:03:52.258" v="8042" actId="1076"/>
          <ac:spMkLst>
            <pc:docMk/>
            <pc:sldMk cId="745574863" sldId="274"/>
            <ac:spMk id="6" creationId="{F4F07927-165F-04F2-7AE6-C52C9F83CE41}"/>
          </ac:spMkLst>
        </pc:spChg>
        <pc:spChg chg="add mod">
          <ac:chgData name="Roger Cai" userId="22586480-35c0-4c25-95bc-8c24c0c5dcbb" providerId="ADAL" clId="{1B36617D-CEC0-4258-B5EC-1AF91E651E77}" dt="2023-10-01T17:03:57.229" v="8043" actId="1076"/>
          <ac:spMkLst>
            <pc:docMk/>
            <pc:sldMk cId="745574863" sldId="274"/>
            <ac:spMk id="7" creationId="{FAA6005A-EB61-E3B9-2662-76222F835F22}"/>
          </ac:spMkLst>
        </pc:spChg>
        <pc:spChg chg="mod">
          <ac:chgData name="Roger Cai" userId="22586480-35c0-4c25-95bc-8c24c0c5dcbb" providerId="ADAL" clId="{1B36617D-CEC0-4258-B5EC-1AF91E651E77}" dt="2023-10-01T16:43:35.465" v="7270" actId="1076"/>
          <ac:spMkLst>
            <pc:docMk/>
            <pc:sldMk cId="745574863" sldId="274"/>
            <ac:spMk id="11" creationId="{1B2168CD-E8F9-0790-FCBD-D9F7CD00238B}"/>
          </ac:spMkLst>
        </pc:spChg>
        <pc:spChg chg="mod">
          <ac:chgData name="Roger Cai" userId="22586480-35c0-4c25-95bc-8c24c0c5dcbb" providerId="ADAL" clId="{1B36617D-CEC0-4258-B5EC-1AF91E651E77}" dt="2023-10-01T16:44:47.650" v="7284" actId="20577"/>
          <ac:spMkLst>
            <pc:docMk/>
            <pc:sldMk cId="745574863" sldId="274"/>
            <ac:spMk id="12" creationId="{C90A82C6-3C64-759D-735F-F2D6BEE973AD}"/>
          </ac:spMkLst>
        </pc:spChg>
        <pc:spChg chg="mod">
          <ac:chgData name="Roger Cai" userId="22586480-35c0-4c25-95bc-8c24c0c5dcbb" providerId="ADAL" clId="{1B36617D-CEC0-4258-B5EC-1AF91E651E77}" dt="2023-10-01T17:00:18.448" v="7917" actId="1076"/>
          <ac:spMkLst>
            <pc:docMk/>
            <pc:sldMk cId="745574863" sldId="274"/>
            <ac:spMk id="13" creationId="{E3BAB780-C350-B2C2-F660-B190FF0DA077}"/>
          </ac:spMkLst>
        </pc:spChg>
        <pc:spChg chg="del mod">
          <ac:chgData name="Roger Cai" userId="22586480-35c0-4c25-95bc-8c24c0c5dcbb" providerId="ADAL" clId="{1B36617D-CEC0-4258-B5EC-1AF91E651E77}" dt="2023-10-01T16:55:50.878" v="7813" actId="478"/>
          <ac:spMkLst>
            <pc:docMk/>
            <pc:sldMk cId="745574863" sldId="274"/>
            <ac:spMk id="14" creationId="{A497668D-699A-9BB5-5BE0-02DC3AE94CE1}"/>
          </ac:spMkLst>
        </pc:spChg>
        <pc:spChg chg="del">
          <ac:chgData name="Roger Cai" userId="22586480-35c0-4c25-95bc-8c24c0c5dcbb" providerId="ADAL" clId="{1B36617D-CEC0-4258-B5EC-1AF91E651E77}" dt="2023-10-01T16:52:36.670" v="7658" actId="478"/>
          <ac:spMkLst>
            <pc:docMk/>
            <pc:sldMk cId="745574863" sldId="274"/>
            <ac:spMk id="15" creationId="{CA595919-BA79-7385-5A7B-D065AE5F4D49}"/>
          </ac:spMkLst>
        </pc:spChg>
        <pc:spChg chg="del">
          <ac:chgData name="Roger Cai" userId="22586480-35c0-4c25-95bc-8c24c0c5dcbb" providerId="ADAL" clId="{1B36617D-CEC0-4258-B5EC-1AF91E651E77}" dt="2023-10-01T16:52:35.249" v="7657" actId="478"/>
          <ac:spMkLst>
            <pc:docMk/>
            <pc:sldMk cId="745574863" sldId="274"/>
            <ac:spMk id="16" creationId="{DC169156-D1DE-7051-C671-E324498943AA}"/>
          </ac:spMkLst>
        </pc:spChg>
        <pc:spChg chg="mod">
          <ac:chgData name="Roger Cai" userId="22586480-35c0-4c25-95bc-8c24c0c5dcbb" providerId="ADAL" clId="{1B36617D-CEC0-4258-B5EC-1AF91E651E77}" dt="2023-10-01T17:01:10.147" v="7931" actId="20577"/>
          <ac:spMkLst>
            <pc:docMk/>
            <pc:sldMk cId="745574863" sldId="274"/>
            <ac:spMk id="19" creationId="{FF6B0B0E-AF28-75A0-F525-B3D8480947D0}"/>
          </ac:spMkLst>
        </pc:spChg>
        <pc:inkChg chg="add del">
          <ac:chgData name="Roger Cai" userId="22586480-35c0-4c25-95bc-8c24c0c5dcbb" providerId="ADAL" clId="{1B36617D-CEC0-4258-B5EC-1AF91E651E77}" dt="2023-10-05T17:26:47.906" v="13028" actId="478"/>
          <ac:inkMkLst>
            <pc:docMk/>
            <pc:sldMk cId="745574863" sldId="274"/>
            <ac:inkMk id="8" creationId="{83E6B71B-4435-2971-31DB-DF05B283AF09}"/>
          </ac:inkMkLst>
        </pc:inkChg>
      </pc:sldChg>
      <pc:sldChg chg="addSp delSp modSp add mod">
        <pc:chgData name="Roger Cai" userId="22586480-35c0-4c25-95bc-8c24c0c5dcbb" providerId="ADAL" clId="{1B36617D-CEC0-4258-B5EC-1AF91E651E77}" dt="2023-10-02T17:55:46.323" v="8059" actId="255"/>
        <pc:sldMkLst>
          <pc:docMk/>
          <pc:sldMk cId="2167854182" sldId="275"/>
        </pc:sldMkLst>
        <pc:spChg chg="del">
          <ac:chgData name="Roger Cai" userId="22586480-35c0-4c25-95bc-8c24c0c5dcbb" providerId="ADAL" clId="{1B36617D-CEC0-4258-B5EC-1AF91E651E77}" dt="2023-10-02T17:54:03.413" v="8052" actId="478"/>
          <ac:spMkLst>
            <pc:docMk/>
            <pc:sldMk cId="2167854182" sldId="275"/>
            <ac:spMk id="2" creationId="{10BBBC44-7397-8DBA-0E50-19F9CFE295BA}"/>
          </ac:spMkLst>
        </pc:spChg>
        <pc:spChg chg="add del mod">
          <ac:chgData name="Roger Cai" userId="22586480-35c0-4c25-95bc-8c24c0c5dcbb" providerId="ADAL" clId="{1B36617D-CEC0-4258-B5EC-1AF91E651E77}" dt="2023-10-02T17:53:53.816" v="8047"/>
          <ac:spMkLst>
            <pc:docMk/>
            <pc:sldMk cId="2167854182" sldId="275"/>
            <ac:spMk id="4" creationId="{F1D2C8F6-6DC3-E881-7BE4-B50174A7545A}"/>
          </ac:spMkLst>
        </pc:spChg>
        <pc:spChg chg="add mod">
          <ac:chgData name="Roger Cai" userId="22586480-35c0-4c25-95bc-8c24c0c5dcbb" providerId="ADAL" clId="{1B36617D-CEC0-4258-B5EC-1AF91E651E77}" dt="2023-10-02T17:54:18.199" v="8054" actId="1076"/>
          <ac:spMkLst>
            <pc:docMk/>
            <pc:sldMk cId="2167854182" sldId="275"/>
            <ac:spMk id="8" creationId="{5C643BD1-FA95-3F87-5DC3-D156CB849CFD}"/>
          </ac:spMkLst>
        </pc:spChg>
        <pc:spChg chg="add mod">
          <ac:chgData name="Roger Cai" userId="22586480-35c0-4c25-95bc-8c24c0c5dcbb" providerId="ADAL" clId="{1B36617D-CEC0-4258-B5EC-1AF91E651E77}" dt="2023-10-02T17:54:18.199" v="8054" actId="1076"/>
          <ac:spMkLst>
            <pc:docMk/>
            <pc:sldMk cId="2167854182" sldId="275"/>
            <ac:spMk id="9" creationId="{3BE0881B-3594-BDAE-3BD8-66EDE8B32B83}"/>
          </ac:spMkLst>
        </pc:spChg>
        <pc:spChg chg="mod">
          <ac:chgData name="Roger Cai" userId="22586480-35c0-4c25-95bc-8c24c0c5dcbb" providerId="ADAL" clId="{1B36617D-CEC0-4258-B5EC-1AF91E651E77}" dt="2023-10-02T17:54:52.083" v="8056" actId="207"/>
          <ac:spMkLst>
            <pc:docMk/>
            <pc:sldMk cId="2167854182" sldId="275"/>
            <ac:spMk id="10" creationId="{00000000-0000-0000-0000-000000000000}"/>
          </ac:spMkLst>
        </pc:spChg>
        <pc:spChg chg="add del">
          <ac:chgData name="Roger Cai" userId="22586480-35c0-4c25-95bc-8c24c0c5dcbb" providerId="ADAL" clId="{1B36617D-CEC0-4258-B5EC-1AF91E651E77}" dt="2023-10-02T17:53:58.017" v="8049" actId="21"/>
          <ac:spMkLst>
            <pc:docMk/>
            <pc:sldMk cId="2167854182" sldId="275"/>
            <ac:spMk id="12" creationId="{EAF434E5-47E2-2EDD-4F79-ED3527A7EA3C}"/>
          </ac:spMkLst>
        </pc:spChg>
        <pc:spChg chg="add del">
          <ac:chgData name="Roger Cai" userId="22586480-35c0-4c25-95bc-8c24c0c5dcbb" providerId="ADAL" clId="{1B36617D-CEC0-4258-B5EC-1AF91E651E77}" dt="2023-10-02T17:53:58.017" v="8049" actId="21"/>
          <ac:spMkLst>
            <pc:docMk/>
            <pc:sldMk cId="2167854182" sldId="275"/>
            <ac:spMk id="13" creationId="{4C75E940-261A-950F-0ED5-8FB15F5AA671}"/>
          </ac:spMkLst>
        </pc:spChg>
        <pc:spChg chg="mod">
          <ac:chgData name="Roger Cai" userId="22586480-35c0-4c25-95bc-8c24c0c5dcbb" providerId="ADAL" clId="{1B36617D-CEC0-4258-B5EC-1AF91E651E77}" dt="2023-10-02T17:55:46.323" v="8059" actId="255"/>
          <ac:spMkLst>
            <pc:docMk/>
            <pc:sldMk cId="2167854182" sldId="275"/>
            <ac:spMk id="17" creationId="{CBA7B5B9-95EE-401F-8F3E-07F15AA82ACE}"/>
          </ac:spMkLst>
        </pc:spChg>
      </pc:sldChg>
      <pc:sldChg chg="addSp delSp modSp new mod setBg">
        <pc:chgData name="Roger Cai" userId="22586480-35c0-4c25-95bc-8c24c0c5dcbb" providerId="ADAL" clId="{1B36617D-CEC0-4258-B5EC-1AF91E651E77}" dt="2023-10-04T16:42:48.248" v="11866" actId="1076"/>
        <pc:sldMkLst>
          <pc:docMk/>
          <pc:sldMk cId="1216037718" sldId="276"/>
        </pc:sldMkLst>
        <pc:spChg chg="del">
          <ac:chgData name="Roger Cai" userId="22586480-35c0-4c25-95bc-8c24c0c5dcbb" providerId="ADAL" clId="{1B36617D-CEC0-4258-B5EC-1AF91E651E77}" dt="2023-10-03T18:00:12.716" v="9064" actId="478"/>
          <ac:spMkLst>
            <pc:docMk/>
            <pc:sldMk cId="1216037718" sldId="276"/>
            <ac:spMk id="2" creationId="{048AE9DA-14F0-F995-6B17-C8BAD4D0D572}"/>
          </ac:spMkLst>
        </pc:spChg>
        <pc:spChg chg="add mod">
          <ac:chgData name="Roger Cai" userId="22586480-35c0-4c25-95bc-8c24c0c5dcbb" providerId="ADAL" clId="{1B36617D-CEC0-4258-B5EC-1AF91E651E77}" dt="2023-10-04T16:42:38.421" v="11864" actId="164"/>
          <ac:spMkLst>
            <pc:docMk/>
            <pc:sldMk cId="1216037718" sldId="276"/>
            <ac:spMk id="2" creationId="{06F082B3-95CD-42FE-C3B6-0524C88F6D36}"/>
          </ac:spMkLst>
        </pc:spChg>
        <pc:spChg chg="del">
          <ac:chgData name="Roger Cai" userId="22586480-35c0-4c25-95bc-8c24c0c5dcbb" providerId="ADAL" clId="{1B36617D-CEC0-4258-B5EC-1AF91E651E77}" dt="2023-10-03T18:00:13.751" v="9065" actId="478"/>
          <ac:spMkLst>
            <pc:docMk/>
            <pc:sldMk cId="1216037718" sldId="276"/>
            <ac:spMk id="3" creationId="{5C17AA59-73B5-69B8-11E8-FBADDE6FADB1}"/>
          </ac:spMkLst>
        </pc:spChg>
        <pc:spChg chg="add mod">
          <ac:chgData name="Roger Cai" userId="22586480-35c0-4c25-95bc-8c24c0c5dcbb" providerId="ADAL" clId="{1B36617D-CEC0-4258-B5EC-1AF91E651E77}" dt="2023-10-03T18:13:32.263" v="9337" actId="403"/>
          <ac:spMkLst>
            <pc:docMk/>
            <pc:sldMk cId="1216037718" sldId="276"/>
            <ac:spMk id="6" creationId="{CBF4CCA3-6958-8168-F62C-57C9AF9412F6}"/>
          </ac:spMkLst>
        </pc:spChg>
        <pc:spChg chg="add">
          <ac:chgData name="Roger Cai" userId="22586480-35c0-4c25-95bc-8c24c0c5dcbb" providerId="ADAL" clId="{1B36617D-CEC0-4258-B5EC-1AF91E651E77}" dt="2023-10-03T18:00:42.638" v="9073" actId="26606"/>
          <ac:spMkLst>
            <pc:docMk/>
            <pc:sldMk cId="1216037718" sldId="276"/>
            <ac:spMk id="7" creationId="{F3060C83-F051-4F0E-ABAD-AA0DFC48B218}"/>
          </ac:spMkLst>
        </pc:spChg>
        <pc:spChg chg="add">
          <ac:chgData name="Roger Cai" userId="22586480-35c0-4c25-95bc-8c24c0c5dcbb" providerId="ADAL" clId="{1B36617D-CEC0-4258-B5EC-1AF91E651E77}" dt="2023-10-03T18:00:42.638" v="9073" actId="26606"/>
          <ac:spMkLst>
            <pc:docMk/>
            <pc:sldMk cId="1216037718" sldId="276"/>
            <ac:spMk id="8" creationId="{83C98ABE-055B-441F-B07E-44F97F083C39}"/>
          </ac:spMkLst>
        </pc:spChg>
        <pc:spChg chg="add del">
          <ac:chgData name="Roger Cai" userId="22586480-35c0-4c25-95bc-8c24c0c5dcbb" providerId="ADAL" clId="{1B36617D-CEC0-4258-B5EC-1AF91E651E77}" dt="2023-10-03T18:00:31.219" v="9068" actId="26606"/>
          <ac:spMkLst>
            <pc:docMk/>
            <pc:sldMk cId="1216037718" sldId="276"/>
            <ac:spMk id="10" creationId="{42A4FC2C-047E-45A5-965D-8E1E3BF09BC6}"/>
          </ac:spMkLst>
        </pc:spChg>
        <pc:spChg chg="add del">
          <ac:chgData name="Roger Cai" userId="22586480-35c0-4c25-95bc-8c24c0c5dcbb" providerId="ADAL" clId="{1B36617D-CEC0-4258-B5EC-1AF91E651E77}" dt="2023-10-03T18:00:41.378" v="9070" actId="26606"/>
          <ac:spMkLst>
            <pc:docMk/>
            <pc:sldMk cId="1216037718" sldId="276"/>
            <ac:spMk id="12" creationId="{78A6362C-DAA2-46F0-8F9D-238EA1E6FD27}"/>
          </ac:spMkLst>
        </pc:spChg>
        <pc:spChg chg="add del">
          <ac:chgData name="Roger Cai" userId="22586480-35c0-4c25-95bc-8c24c0c5dcbb" providerId="ADAL" clId="{1B36617D-CEC0-4258-B5EC-1AF91E651E77}" dt="2023-10-03T18:00:41.378" v="9070" actId="26606"/>
          <ac:spMkLst>
            <pc:docMk/>
            <pc:sldMk cId="1216037718" sldId="276"/>
            <ac:spMk id="13" creationId="{C6B298B9-AA3F-4E48-9ADE-DD1A49F40A94}"/>
          </ac:spMkLst>
        </pc:spChg>
        <pc:spChg chg="add">
          <ac:chgData name="Roger Cai" userId="22586480-35c0-4c25-95bc-8c24c0c5dcbb" providerId="ADAL" clId="{1B36617D-CEC0-4258-B5EC-1AF91E651E77}" dt="2023-10-03T18:00:42.638" v="9073" actId="26606"/>
          <ac:spMkLst>
            <pc:docMk/>
            <pc:sldMk cId="1216037718" sldId="276"/>
            <ac:spMk id="14" creationId="{29FDB030-9B49-4CED-8CCD-4D99382388AC}"/>
          </ac:spMkLst>
        </pc:spChg>
        <pc:spChg chg="add">
          <ac:chgData name="Roger Cai" userId="22586480-35c0-4c25-95bc-8c24c0c5dcbb" providerId="ADAL" clId="{1B36617D-CEC0-4258-B5EC-1AF91E651E77}" dt="2023-10-03T18:00:42.638" v="9073" actId="26606"/>
          <ac:spMkLst>
            <pc:docMk/>
            <pc:sldMk cId="1216037718" sldId="276"/>
            <ac:spMk id="16" creationId="{3783CA14-24A1-485C-8B30-D6A5D87987AD}"/>
          </ac:spMkLst>
        </pc:spChg>
        <pc:spChg chg="add">
          <ac:chgData name="Roger Cai" userId="22586480-35c0-4c25-95bc-8c24c0c5dcbb" providerId="ADAL" clId="{1B36617D-CEC0-4258-B5EC-1AF91E651E77}" dt="2023-10-03T18:00:42.638" v="9073" actId="26606"/>
          <ac:spMkLst>
            <pc:docMk/>
            <pc:sldMk cId="1216037718" sldId="276"/>
            <ac:spMk id="18" creationId="{9A97C86A-04D6-40F7-AE84-31AB43E6A846}"/>
          </ac:spMkLst>
        </pc:spChg>
        <pc:spChg chg="add">
          <ac:chgData name="Roger Cai" userId="22586480-35c0-4c25-95bc-8c24c0c5dcbb" providerId="ADAL" clId="{1B36617D-CEC0-4258-B5EC-1AF91E651E77}" dt="2023-10-03T18:00:42.638" v="9073" actId="26606"/>
          <ac:spMkLst>
            <pc:docMk/>
            <pc:sldMk cId="1216037718" sldId="276"/>
            <ac:spMk id="20" creationId="{FF9F2414-84E8-453E-B1F3-389FDE8192D9}"/>
          </ac:spMkLst>
        </pc:spChg>
        <pc:spChg chg="add">
          <ac:chgData name="Roger Cai" userId="22586480-35c0-4c25-95bc-8c24c0c5dcbb" providerId="ADAL" clId="{1B36617D-CEC0-4258-B5EC-1AF91E651E77}" dt="2023-10-03T18:00:42.638" v="9073" actId="26606"/>
          <ac:spMkLst>
            <pc:docMk/>
            <pc:sldMk cId="1216037718" sldId="276"/>
            <ac:spMk id="22" creationId="{3ECA69A1-7536-43AC-85EF-C7106179F5ED}"/>
          </ac:spMkLst>
        </pc:spChg>
        <pc:grpChg chg="add mod">
          <ac:chgData name="Roger Cai" userId="22586480-35c0-4c25-95bc-8c24c0c5dcbb" providerId="ADAL" clId="{1B36617D-CEC0-4258-B5EC-1AF91E651E77}" dt="2023-10-04T16:42:48.248" v="11866" actId="1076"/>
          <ac:grpSpMkLst>
            <pc:docMk/>
            <pc:sldMk cId="1216037718" sldId="276"/>
            <ac:grpSpMk id="3" creationId="{EEAAE0C4-1CCF-572E-649B-4D4266F780D0}"/>
          </ac:grpSpMkLst>
        </pc:grpChg>
        <pc:picChg chg="add mod">
          <ac:chgData name="Roger Cai" userId="22586480-35c0-4c25-95bc-8c24c0c5dcbb" providerId="ADAL" clId="{1B36617D-CEC0-4258-B5EC-1AF91E651E77}" dt="2023-10-04T16:42:38.421" v="11864" actId="164"/>
          <ac:picMkLst>
            <pc:docMk/>
            <pc:sldMk cId="1216037718" sldId="276"/>
            <ac:picMk id="5" creationId="{D3CDFBC4-E99A-91DE-0627-4A31D14253C6}"/>
          </ac:picMkLst>
        </pc:picChg>
      </pc:sldChg>
      <pc:sldChg chg="addSp delSp modSp new mod setBg">
        <pc:chgData name="Roger Cai" userId="22586480-35c0-4c25-95bc-8c24c0c5dcbb" providerId="ADAL" clId="{1B36617D-CEC0-4258-B5EC-1AF91E651E77}" dt="2023-10-03T18:58:01.791" v="9659" actId="20577"/>
        <pc:sldMkLst>
          <pc:docMk/>
          <pc:sldMk cId="2654615299" sldId="277"/>
        </pc:sldMkLst>
        <pc:spChg chg="del">
          <ac:chgData name="Roger Cai" userId="22586480-35c0-4c25-95bc-8c24c0c5dcbb" providerId="ADAL" clId="{1B36617D-CEC0-4258-B5EC-1AF91E651E77}" dt="2023-10-03T18:26:21.543" v="9384" actId="478"/>
          <ac:spMkLst>
            <pc:docMk/>
            <pc:sldMk cId="2654615299" sldId="277"/>
            <ac:spMk id="2" creationId="{E01EFDC0-9712-F10C-63E5-50FB3874A755}"/>
          </ac:spMkLst>
        </pc:spChg>
        <pc:spChg chg="del">
          <ac:chgData name="Roger Cai" userId="22586480-35c0-4c25-95bc-8c24c0c5dcbb" providerId="ADAL" clId="{1B36617D-CEC0-4258-B5EC-1AF91E651E77}" dt="2023-10-03T18:26:23.322" v="9385" actId="478"/>
          <ac:spMkLst>
            <pc:docMk/>
            <pc:sldMk cId="2654615299" sldId="277"/>
            <ac:spMk id="3" creationId="{30C23F62-D3DC-DD9C-0D81-A2C42EA3327D}"/>
          </ac:spMkLst>
        </pc:spChg>
        <pc:spChg chg="add">
          <ac:chgData name="Roger Cai" userId="22586480-35c0-4c25-95bc-8c24c0c5dcbb" providerId="ADAL" clId="{1B36617D-CEC0-4258-B5EC-1AF91E651E77}" dt="2023-10-03T18:50:38.497" v="9558" actId="26606"/>
          <ac:spMkLst>
            <pc:docMk/>
            <pc:sldMk cId="2654615299" sldId="277"/>
            <ac:spMk id="12" creationId="{69D184B2-2226-4E31-BCCB-444330767440}"/>
          </ac:spMkLst>
        </pc:spChg>
        <pc:spChg chg="add">
          <ac:chgData name="Roger Cai" userId="22586480-35c0-4c25-95bc-8c24c0c5dcbb" providerId="ADAL" clId="{1B36617D-CEC0-4258-B5EC-1AF91E651E77}" dt="2023-10-03T18:50:38.497" v="9558" actId="26606"/>
          <ac:spMkLst>
            <pc:docMk/>
            <pc:sldMk cId="2654615299" sldId="277"/>
            <ac:spMk id="14" creationId="{1AC4D4E3-486A-464A-8EC8-D44881097267}"/>
          </ac:spMkLst>
        </pc:spChg>
        <pc:spChg chg="add">
          <ac:chgData name="Roger Cai" userId="22586480-35c0-4c25-95bc-8c24c0c5dcbb" providerId="ADAL" clId="{1B36617D-CEC0-4258-B5EC-1AF91E651E77}" dt="2023-10-03T18:50:38.497" v="9558" actId="26606"/>
          <ac:spMkLst>
            <pc:docMk/>
            <pc:sldMk cId="2654615299" sldId="277"/>
            <ac:spMk id="16" creationId="{864DE13E-58EB-4475-B79C-0D4FC651239B}"/>
          </ac:spMkLst>
        </pc:spChg>
        <pc:graphicFrameChg chg="add mod modGraphic">
          <ac:chgData name="Roger Cai" userId="22586480-35c0-4c25-95bc-8c24c0c5dcbb" providerId="ADAL" clId="{1B36617D-CEC0-4258-B5EC-1AF91E651E77}" dt="2023-10-03T18:58:01.791" v="9659" actId="20577"/>
          <ac:graphicFrameMkLst>
            <pc:docMk/>
            <pc:sldMk cId="2654615299" sldId="277"/>
            <ac:graphicFrameMk id="7" creationId="{678227DD-BCB3-B216-D43D-55381F6F76FD}"/>
          </ac:graphicFrameMkLst>
        </pc:graphicFrameChg>
        <pc:picChg chg="add del mod">
          <ac:chgData name="Roger Cai" userId="22586480-35c0-4c25-95bc-8c24c0c5dcbb" providerId="ADAL" clId="{1B36617D-CEC0-4258-B5EC-1AF91E651E77}" dt="2023-10-03T18:29:27.815" v="9391" actId="478"/>
          <ac:picMkLst>
            <pc:docMk/>
            <pc:sldMk cId="2654615299" sldId="277"/>
            <ac:picMk id="5" creationId="{F9417A8E-D398-9D86-6710-88212DF82A6F}"/>
          </ac:picMkLst>
        </pc:picChg>
        <pc:picChg chg="add mod">
          <ac:chgData name="Roger Cai" userId="22586480-35c0-4c25-95bc-8c24c0c5dcbb" providerId="ADAL" clId="{1B36617D-CEC0-4258-B5EC-1AF91E651E77}" dt="2023-10-03T18:50:38.497" v="9558" actId="26606"/>
          <ac:picMkLst>
            <pc:docMk/>
            <pc:sldMk cId="2654615299" sldId="277"/>
            <ac:picMk id="6" creationId="{8B5FEFB2-2909-9625-E154-17254CE9ABD0}"/>
          </ac:picMkLst>
        </pc:picChg>
      </pc:sldChg>
      <pc:sldChg chg="addSp delSp modSp mod">
        <pc:chgData name="Roger Cai" userId="22586480-35c0-4c25-95bc-8c24c0c5dcbb" providerId="ADAL" clId="{1B36617D-CEC0-4258-B5EC-1AF91E651E77}" dt="2023-10-03T18:19:42.903" v="9383" actId="14826"/>
        <pc:sldMkLst>
          <pc:docMk/>
          <pc:sldMk cId="3529546405" sldId="278"/>
        </pc:sldMkLst>
        <pc:spChg chg="mod">
          <ac:chgData name="Roger Cai" userId="22586480-35c0-4c25-95bc-8c24c0c5dcbb" providerId="ADAL" clId="{1B36617D-CEC0-4258-B5EC-1AF91E651E77}" dt="2023-10-03T18:16:16.835" v="9376" actId="20577"/>
          <ac:spMkLst>
            <pc:docMk/>
            <pc:sldMk cId="3529546405" sldId="278"/>
            <ac:spMk id="6" creationId="{CBF4CCA3-6958-8168-F62C-57C9AF9412F6}"/>
          </ac:spMkLst>
        </pc:spChg>
        <pc:picChg chg="add mod">
          <ac:chgData name="Roger Cai" userId="22586480-35c0-4c25-95bc-8c24c0c5dcbb" providerId="ADAL" clId="{1B36617D-CEC0-4258-B5EC-1AF91E651E77}" dt="2023-10-03T18:19:42.903" v="9383" actId="14826"/>
          <ac:picMkLst>
            <pc:docMk/>
            <pc:sldMk cId="3529546405" sldId="278"/>
            <ac:picMk id="3" creationId="{D2C2F61E-FBA3-4893-6E41-B256B57768D9}"/>
          </ac:picMkLst>
        </pc:picChg>
        <pc:picChg chg="del mod">
          <ac:chgData name="Roger Cai" userId="22586480-35c0-4c25-95bc-8c24c0c5dcbb" providerId="ADAL" clId="{1B36617D-CEC0-4258-B5EC-1AF91E651E77}" dt="2023-10-03T18:16:03.430" v="9348" actId="478"/>
          <ac:picMkLst>
            <pc:docMk/>
            <pc:sldMk cId="3529546405" sldId="278"/>
            <ac:picMk id="5" creationId="{D3CDFBC4-E99A-91DE-0627-4A31D14253C6}"/>
          </ac:picMkLst>
        </pc:picChg>
      </pc:sldChg>
      <pc:sldChg chg="addSp delSp modSp add mod">
        <pc:chgData name="Roger Cai" userId="22586480-35c0-4c25-95bc-8c24c0c5dcbb" providerId="ADAL" clId="{1B36617D-CEC0-4258-B5EC-1AF91E651E77}" dt="2023-10-03T18:57:33.404" v="9655" actId="20577"/>
        <pc:sldMkLst>
          <pc:docMk/>
          <pc:sldMk cId="1786855369" sldId="279"/>
        </pc:sldMkLst>
        <pc:spChg chg="add mod">
          <ac:chgData name="Roger Cai" userId="22586480-35c0-4c25-95bc-8c24c0c5dcbb" providerId="ADAL" clId="{1B36617D-CEC0-4258-B5EC-1AF91E651E77}" dt="2023-10-03T18:56:16.594" v="9627" actId="1076"/>
          <ac:spMkLst>
            <pc:docMk/>
            <pc:sldMk cId="1786855369" sldId="279"/>
            <ac:spMk id="2" creationId="{863FC16E-34EC-3563-DA76-3880FE28BCAE}"/>
          </ac:spMkLst>
        </pc:spChg>
        <pc:spChg chg="mod">
          <ac:chgData name="Roger Cai" userId="22586480-35c0-4c25-95bc-8c24c0c5dcbb" providerId="ADAL" clId="{1B36617D-CEC0-4258-B5EC-1AF91E651E77}" dt="2023-10-03T18:57:08.137" v="9633" actId="207"/>
          <ac:spMkLst>
            <pc:docMk/>
            <pc:sldMk cId="1786855369" sldId="279"/>
            <ac:spMk id="3" creationId="{9A015661-163A-81FF-606F-8D144053169E}"/>
          </ac:spMkLst>
        </pc:spChg>
        <pc:spChg chg="add mod">
          <ac:chgData name="Roger Cai" userId="22586480-35c0-4c25-95bc-8c24c0c5dcbb" providerId="ADAL" clId="{1B36617D-CEC0-4258-B5EC-1AF91E651E77}" dt="2023-10-03T18:56:16.594" v="9627" actId="1076"/>
          <ac:spMkLst>
            <pc:docMk/>
            <pc:sldMk cId="1786855369" sldId="279"/>
            <ac:spMk id="4" creationId="{B9985294-78D5-5A80-5994-86614D37BE9E}"/>
          </ac:spMkLst>
        </pc:spChg>
        <pc:spChg chg="del">
          <ac:chgData name="Roger Cai" userId="22586480-35c0-4c25-95bc-8c24c0c5dcbb" providerId="ADAL" clId="{1B36617D-CEC0-4258-B5EC-1AF91E651E77}" dt="2023-10-03T18:56:06.356" v="9624" actId="478"/>
          <ac:spMkLst>
            <pc:docMk/>
            <pc:sldMk cId="1786855369" sldId="279"/>
            <ac:spMk id="10" creationId="{00000000-0000-0000-0000-000000000000}"/>
          </ac:spMkLst>
        </pc:spChg>
        <pc:spChg chg="add del mod">
          <ac:chgData name="Roger Cai" userId="22586480-35c0-4c25-95bc-8c24c0c5dcbb" providerId="ADAL" clId="{1B36617D-CEC0-4258-B5EC-1AF91E651E77}" dt="2023-10-03T18:57:10.396" v="9634" actId="478"/>
          <ac:spMkLst>
            <pc:docMk/>
            <pc:sldMk cId="1786855369" sldId="279"/>
            <ac:spMk id="11" creationId="{789C6CC4-9A9B-33CD-49B0-8BE74AAED000}"/>
          </ac:spMkLst>
        </pc:spChg>
        <pc:spChg chg="mod">
          <ac:chgData name="Roger Cai" userId="22586480-35c0-4c25-95bc-8c24c0c5dcbb" providerId="ADAL" clId="{1B36617D-CEC0-4258-B5EC-1AF91E651E77}" dt="2023-10-03T18:57:33.404" v="9655" actId="20577"/>
          <ac:spMkLst>
            <pc:docMk/>
            <pc:sldMk cId="1786855369" sldId="279"/>
            <ac:spMk id="17" creationId="{CBA7B5B9-95EE-401F-8F3E-07F15AA82ACE}"/>
          </ac:spMkLst>
        </pc:spChg>
      </pc:sldChg>
      <pc:sldChg chg="addSp delSp modSp new mod setBg">
        <pc:chgData name="Roger Cai" userId="22586480-35c0-4c25-95bc-8c24c0c5dcbb" providerId="ADAL" clId="{1B36617D-CEC0-4258-B5EC-1AF91E651E77}" dt="2023-10-04T22:47:45.818" v="12473" actId="1076"/>
        <pc:sldMkLst>
          <pc:docMk/>
          <pc:sldMk cId="3727034196" sldId="280"/>
        </pc:sldMkLst>
        <pc:spChg chg="del">
          <ac:chgData name="Roger Cai" userId="22586480-35c0-4c25-95bc-8c24c0c5dcbb" providerId="ADAL" clId="{1B36617D-CEC0-4258-B5EC-1AF91E651E77}" dt="2023-10-03T19:01:10.793" v="9661" actId="478"/>
          <ac:spMkLst>
            <pc:docMk/>
            <pc:sldMk cId="3727034196" sldId="280"/>
            <ac:spMk id="2" creationId="{EA0DF72C-F4EA-0EB1-F9A7-99C1A09F36C3}"/>
          </ac:spMkLst>
        </pc:spChg>
        <pc:spChg chg="add del mod">
          <ac:chgData name="Roger Cai" userId="22586480-35c0-4c25-95bc-8c24c0c5dcbb" providerId="ADAL" clId="{1B36617D-CEC0-4258-B5EC-1AF91E651E77}" dt="2023-10-04T22:45:17.837" v="12468" actId="478"/>
          <ac:spMkLst>
            <pc:docMk/>
            <pc:sldMk cId="3727034196" sldId="280"/>
            <ac:spMk id="3" creationId="{45BE33FD-7400-45DA-2904-138DEA5559BB}"/>
          </ac:spMkLst>
        </pc:spChg>
        <pc:spChg chg="del">
          <ac:chgData name="Roger Cai" userId="22586480-35c0-4c25-95bc-8c24c0c5dcbb" providerId="ADAL" clId="{1B36617D-CEC0-4258-B5EC-1AF91E651E77}" dt="2023-10-03T19:01:13.301" v="9663" actId="478"/>
          <ac:spMkLst>
            <pc:docMk/>
            <pc:sldMk cId="3727034196" sldId="280"/>
            <ac:spMk id="3" creationId="{734B83E0-CD82-18A0-3E39-A398EE19E1ED}"/>
          </ac:spMkLst>
        </pc:spChg>
        <pc:spChg chg="del">
          <ac:chgData name="Roger Cai" userId="22586480-35c0-4c25-95bc-8c24c0c5dcbb" providerId="ADAL" clId="{1B36617D-CEC0-4258-B5EC-1AF91E651E77}" dt="2023-10-03T19:01:12.297" v="9662" actId="478"/>
          <ac:spMkLst>
            <pc:docMk/>
            <pc:sldMk cId="3727034196" sldId="280"/>
            <ac:spMk id="4" creationId="{2C45416B-3D1B-A07D-BC61-A7C25F2274A9}"/>
          </ac:spMkLst>
        </pc:spChg>
        <pc:spChg chg="add del mod">
          <ac:chgData name="Roger Cai" userId="22586480-35c0-4c25-95bc-8c24c0c5dcbb" providerId="ADAL" clId="{1B36617D-CEC0-4258-B5EC-1AF91E651E77}" dt="2023-10-04T12:51:16.073" v="11734" actId="478"/>
          <ac:spMkLst>
            <pc:docMk/>
            <pc:sldMk cId="3727034196" sldId="280"/>
            <ac:spMk id="6" creationId="{EA03CA91-2457-0CA5-14D7-682F1B9BF3B9}"/>
          </ac:spMkLst>
        </pc:spChg>
        <pc:spChg chg="add del mod">
          <ac:chgData name="Roger Cai" userId="22586480-35c0-4c25-95bc-8c24c0c5dcbb" providerId="ADAL" clId="{1B36617D-CEC0-4258-B5EC-1AF91E651E77}" dt="2023-10-04T12:54:49.640" v="11773" actId="21"/>
          <ac:spMkLst>
            <pc:docMk/>
            <pc:sldMk cId="3727034196" sldId="280"/>
            <ac:spMk id="8" creationId="{A6C8437E-A291-BFA0-FAD5-D11E4B83EEB5}"/>
          </ac:spMkLst>
        </pc:spChg>
        <pc:spChg chg="add">
          <ac:chgData name="Roger Cai" userId="22586480-35c0-4c25-95bc-8c24c0c5dcbb" providerId="ADAL" clId="{1B36617D-CEC0-4258-B5EC-1AF91E651E77}" dt="2023-10-04T22:45:24.577" v="12471" actId="26606"/>
          <ac:spMkLst>
            <pc:docMk/>
            <pc:sldMk cId="3727034196" sldId="280"/>
            <ac:spMk id="9" creationId="{69D184B2-2226-4E31-BCCB-444330767440}"/>
          </ac:spMkLst>
        </pc:spChg>
        <pc:spChg chg="add">
          <ac:chgData name="Roger Cai" userId="22586480-35c0-4c25-95bc-8c24c0c5dcbb" providerId="ADAL" clId="{1B36617D-CEC0-4258-B5EC-1AF91E651E77}" dt="2023-10-04T22:45:24.577" v="12471" actId="26606"/>
          <ac:spMkLst>
            <pc:docMk/>
            <pc:sldMk cId="3727034196" sldId="280"/>
            <ac:spMk id="11" creationId="{1AC4D4E3-486A-464A-8EC8-D44881097267}"/>
          </ac:spMkLst>
        </pc:spChg>
        <pc:spChg chg="add">
          <ac:chgData name="Roger Cai" userId="22586480-35c0-4c25-95bc-8c24c0c5dcbb" providerId="ADAL" clId="{1B36617D-CEC0-4258-B5EC-1AF91E651E77}" dt="2023-10-04T22:45:24.577" v="12471" actId="26606"/>
          <ac:spMkLst>
            <pc:docMk/>
            <pc:sldMk cId="3727034196" sldId="280"/>
            <ac:spMk id="13" creationId="{864DE13E-58EB-4475-B79C-0D4FC651239B}"/>
          </ac:spMkLst>
        </pc:spChg>
        <pc:picChg chg="add mod">
          <ac:chgData name="Roger Cai" userId="22586480-35c0-4c25-95bc-8c24c0c5dcbb" providerId="ADAL" clId="{1B36617D-CEC0-4258-B5EC-1AF91E651E77}" dt="2023-10-04T22:47:45.818" v="12473" actId="1076"/>
          <ac:picMkLst>
            <pc:docMk/>
            <pc:sldMk cId="3727034196" sldId="280"/>
            <ac:picMk id="4" creationId="{5049ED92-B8CB-9A51-F8F3-288B90257387}"/>
          </ac:picMkLst>
        </pc:picChg>
        <pc:picChg chg="add del mod">
          <ac:chgData name="Roger Cai" userId="22586480-35c0-4c25-95bc-8c24c0c5dcbb" providerId="ADAL" clId="{1B36617D-CEC0-4258-B5EC-1AF91E651E77}" dt="2023-10-04T22:45:20.534" v="12469" actId="478"/>
          <ac:picMkLst>
            <pc:docMk/>
            <pc:sldMk cId="3727034196" sldId="280"/>
            <ac:picMk id="5" creationId="{08D175DD-326D-2ED5-8A84-ED84D4A30B46}"/>
          </ac:picMkLst>
        </pc:picChg>
        <pc:picChg chg="add del mod">
          <ac:chgData name="Roger Cai" userId="22586480-35c0-4c25-95bc-8c24c0c5dcbb" providerId="ADAL" clId="{1B36617D-CEC0-4258-B5EC-1AF91E651E77}" dt="2023-10-04T12:54:33.982" v="11766" actId="21"/>
          <ac:picMkLst>
            <pc:docMk/>
            <pc:sldMk cId="3727034196" sldId="280"/>
            <ac:picMk id="10" creationId="{F4449758-9917-07F1-0FD2-16C216E94753}"/>
          </ac:picMkLst>
        </pc:picChg>
      </pc:sldChg>
      <pc:sldChg chg="addSp delSp modSp add mod">
        <pc:chgData name="Roger Cai" userId="22586480-35c0-4c25-95bc-8c24c0c5dcbb" providerId="ADAL" clId="{1B36617D-CEC0-4258-B5EC-1AF91E651E77}" dt="2023-10-03T20:27:09.337" v="10914" actId="255"/>
        <pc:sldMkLst>
          <pc:docMk/>
          <pc:sldMk cId="2975073462" sldId="281"/>
        </pc:sldMkLst>
        <pc:spChg chg="del">
          <ac:chgData name="Roger Cai" userId="22586480-35c0-4c25-95bc-8c24c0c5dcbb" providerId="ADAL" clId="{1B36617D-CEC0-4258-B5EC-1AF91E651E77}" dt="2023-10-03T19:52:09.445" v="10548" actId="478"/>
          <ac:spMkLst>
            <pc:docMk/>
            <pc:sldMk cId="2975073462" sldId="281"/>
            <ac:spMk id="2" creationId="{01FB03B0-4058-4727-9E34-C1473531CF5C}"/>
          </ac:spMkLst>
        </pc:spChg>
        <pc:spChg chg="mod">
          <ac:chgData name="Roger Cai" userId="22586480-35c0-4c25-95bc-8c24c0c5dcbb" providerId="ADAL" clId="{1B36617D-CEC0-4258-B5EC-1AF91E651E77}" dt="2023-10-03T20:27:09.337" v="10914" actId="255"/>
          <ac:spMkLst>
            <pc:docMk/>
            <pc:sldMk cId="2975073462" sldId="281"/>
            <ac:spMk id="5" creationId="{79E5BE66-4348-46E2-9C55-012F67CEEE4C}"/>
          </ac:spMkLst>
        </pc:spChg>
        <pc:spChg chg="add del mod">
          <ac:chgData name="Roger Cai" userId="22586480-35c0-4c25-95bc-8c24c0c5dcbb" providerId="ADAL" clId="{1B36617D-CEC0-4258-B5EC-1AF91E651E77}" dt="2023-10-03T19:52:14.159" v="10549" actId="478"/>
          <ac:spMkLst>
            <pc:docMk/>
            <pc:sldMk cId="2975073462" sldId="281"/>
            <ac:spMk id="15" creationId="{780643FF-C078-3241-F1B6-717C6C917259}"/>
          </ac:spMkLst>
        </pc:spChg>
        <pc:spChg chg="add mod">
          <ac:chgData name="Roger Cai" userId="22586480-35c0-4c25-95bc-8c24c0c5dcbb" providerId="ADAL" clId="{1B36617D-CEC0-4258-B5EC-1AF91E651E77}" dt="2023-10-03T19:52:14.698" v="10550"/>
          <ac:spMkLst>
            <pc:docMk/>
            <pc:sldMk cId="2975073462" sldId="281"/>
            <ac:spMk id="16" creationId="{7DDF4874-8EBC-02F7-FF47-F40F9ADF8C49}"/>
          </ac:spMkLst>
        </pc:spChg>
      </pc:sldChg>
      <pc:sldChg chg="addSp delSp modSp add mod">
        <pc:chgData name="Roger Cai" userId="22586480-35c0-4c25-95bc-8c24c0c5dcbb" providerId="ADAL" clId="{1B36617D-CEC0-4258-B5EC-1AF91E651E77}" dt="2023-10-03T23:55:40.133" v="11138" actId="20577"/>
        <pc:sldMkLst>
          <pc:docMk/>
          <pc:sldMk cId="632976637" sldId="282"/>
        </pc:sldMkLst>
        <pc:spChg chg="del">
          <ac:chgData name="Roger Cai" userId="22586480-35c0-4c25-95bc-8c24c0c5dcbb" providerId="ADAL" clId="{1B36617D-CEC0-4258-B5EC-1AF91E651E77}" dt="2023-10-03T19:52:18.779" v="10551" actId="478"/>
          <ac:spMkLst>
            <pc:docMk/>
            <pc:sldMk cId="632976637" sldId="282"/>
            <ac:spMk id="2" creationId="{01FB03B0-4058-4727-9E34-C1473531CF5C}"/>
          </ac:spMkLst>
        </pc:spChg>
        <pc:spChg chg="mod">
          <ac:chgData name="Roger Cai" userId="22586480-35c0-4c25-95bc-8c24c0c5dcbb" providerId="ADAL" clId="{1B36617D-CEC0-4258-B5EC-1AF91E651E77}" dt="2023-10-03T19:48:32.794" v="10506" actId="255"/>
          <ac:spMkLst>
            <pc:docMk/>
            <pc:sldMk cId="632976637" sldId="282"/>
            <ac:spMk id="4" creationId="{3D152FE2-B691-410F-B430-31EA9DBCB17F}"/>
          </ac:spMkLst>
        </pc:spChg>
        <pc:spChg chg="add del mod">
          <ac:chgData name="Roger Cai" userId="22586480-35c0-4c25-95bc-8c24c0c5dcbb" providerId="ADAL" clId="{1B36617D-CEC0-4258-B5EC-1AF91E651E77}" dt="2023-10-03T19:52:22.535" v="10552" actId="478"/>
          <ac:spMkLst>
            <pc:docMk/>
            <pc:sldMk cId="632976637" sldId="282"/>
            <ac:spMk id="15" creationId="{F6A2C3FF-3412-535B-E538-7C118B45C7DA}"/>
          </ac:spMkLst>
        </pc:spChg>
        <pc:spChg chg="add mod">
          <ac:chgData name="Roger Cai" userId="22586480-35c0-4c25-95bc-8c24c0c5dcbb" providerId="ADAL" clId="{1B36617D-CEC0-4258-B5EC-1AF91E651E77}" dt="2023-10-03T19:52:23.125" v="10553"/>
          <ac:spMkLst>
            <pc:docMk/>
            <pc:sldMk cId="632976637" sldId="282"/>
            <ac:spMk id="16" creationId="{A21C2C7C-EC0B-B078-0BD1-4426F934E91B}"/>
          </ac:spMkLst>
        </pc:spChg>
        <pc:spChg chg="mod">
          <ac:chgData name="Roger Cai" userId="22586480-35c0-4c25-95bc-8c24c0c5dcbb" providerId="ADAL" clId="{1B36617D-CEC0-4258-B5EC-1AF91E651E77}" dt="2023-10-03T19:49:34.083" v="10523" actId="121"/>
          <ac:spMkLst>
            <pc:docMk/>
            <pc:sldMk cId="632976637" sldId="282"/>
            <ac:spMk id="18" creationId="{BFAD4F75-D25D-46CC-AC09-34FB11D43B52}"/>
          </ac:spMkLst>
        </pc:spChg>
        <pc:spChg chg="mod">
          <ac:chgData name="Roger Cai" userId="22586480-35c0-4c25-95bc-8c24c0c5dcbb" providerId="ADAL" clId="{1B36617D-CEC0-4258-B5EC-1AF91E651E77}" dt="2023-10-03T23:55:40.133" v="11138" actId="20577"/>
          <ac:spMkLst>
            <pc:docMk/>
            <pc:sldMk cId="632976637" sldId="282"/>
            <ac:spMk id="20" creationId="{FDE96550-22EF-4205-80FD-14C31A3F9565}"/>
          </ac:spMkLst>
        </pc:spChg>
      </pc:sldChg>
      <pc:sldChg chg="addSp delSp modSp add mod">
        <pc:chgData name="Roger Cai" userId="22586480-35c0-4c25-95bc-8c24c0c5dcbb" providerId="ADAL" clId="{1B36617D-CEC0-4258-B5EC-1AF91E651E77}" dt="2023-10-03T19:52:30.726" v="10557"/>
        <pc:sldMkLst>
          <pc:docMk/>
          <pc:sldMk cId="1004831940" sldId="283"/>
        </pc:sldMkLst>
        <pc:spChg chg="del mod">
          <ac:chgData name="Roger Cai" userId="22586480-35c0-4c25-95bc-8c24c0c5dcbb" providerId="ADAL" clId="{1B36617D-CEC0-4258-B5EC-1AF91E651E77}" dt="2023-10-03T19:52:28.317" v="10555" actId="478"/>
          <ac:spMkLst>
            <pc:docMk/>
            <pc:sldMk cId="1004831940" sldId="283"/>
            <ac:spMk id="2" creationId="{01FB03B0-4058-4727-9E34-C1473531CF5C}"/>
          </ac:spMkLst>
        </pc:spChg>
        <pc:spChg chg="add del mod">
          <ac:chgData name="Roger Cai" userId="22586480-35c0-4c25-95bc-8c24c0c5dcbb" providerId="ADAL" clId="{1B36617D-CEC0-4258-B5EC-1AF91E651E77}" dt="2023-10-03T19:48:57.690" v="10516" actId="478"/>
          <ac:spMkLst>
            <pc:docMk/>
            <pc:sldMk cId="1004831940" sldId="283"/>
            <ac:spMk id="4" creationId="{3D152FE2-B691-410F-B430-31EA9DBCB17F}"/>
          </ac:spMkLst>
        </pc:spChg>
        <pc:spChg chg="add del mod">
          <ac:chgData name="Roger Cai" userId="22586480-35c0-4c25-95bc-8c24c0c5dcbb" providerId="ADAL" clId="{1B36617D-CEC0-4258-B5EC-1AF91E651E77}" dt="2023-10-03T19:48:46.096" v="10511" actId="478"/>
          <ac:spMkLst>
            <pc:docMk/>
            <pc:sldMk cId="1004831940" sldId="283"/>
            <ac:spMk id="15" creationId="{BDEF6B9F-E900-7CF3-1E4D-7FCC8F8CF9C9}"/>
          </ac:spMkLst>
        </pc:spChg>
        <pc:spChg chg="add del mod">
          <ac:chgData name="Roger Cai" userId="22586480-35c0-4c25-95bc-8c24c0c5dcbb" providerId="ADAL" clId="{1B36617D-CEC0-4258-B5EC-1AF91E651E77}" dt="2023-10-03T19:48:45.409" v="10510"/>
          <ac:spMkLst>
            <pc:docMk/>
            <pc:sldMk cId="1004831940" sldId="283"/>
            <ac:spMk id="16" creationId="{182C069A-964D-21F4-A5A7-24B490D90BD6}"/>
          </ac:spMkLst>
        </pc:spChg>
        <pc:spChg chg="add del mod">
          <ac:chgData name="Roger Cai" userId="22586480-35c0-4c25-95bc-8c24c0c5dcbb" providerId="ADAL" clId="{1B36617D-CEC0-4258-B5EC-1AF91E651E77}" dt="2023-10-03T19:48:53.063" v="10514" actId="478"/>
          <ac:spMkLst>
            <pc:docMk/>
            <pc:sldMk cId="1004831940" sldId="283"/>
            <ac:spMk id="23" creationId="{D1B7D076-46E2-BC53-6728-EA0D8988B295}"/>
          </ac:spMkLst>
        </pc:spChg>
        <pc:spChg chg="add del mod">
          <ac:chgData name="Roger Cai" userId="22586480-35c0-4c25-95bc-8c24c0c5dcbb" providerId="ADAL" clId="{1B36617D-CEC0-4258-B5EC-1AF91E651E77}" dt="2023-10-03T19:49:07.118" v="10519" actId="478"/>
          <ac:spMkLst>
            <pc:docMk/>
            <pc:sldMk cId="1004831940" sldId="283"/>
            <ac:spMk id="25" creationId="{95A29950-7DD7-B750-A6A6-BD490AE06F20}"/>
          </ac:spMkLst>
        </pc:spChg>
        <pc:spChg chg="add mod">
          <ac:chgData name="Roger Cai" userId="22586480-35c0-4c25-95bc-8c24c0c5dcbb" providerId="ADAL" clId="{1B36617D-CEC0-4258-B5EC-1AF91E651E77}" dt="2023-10-03T19:49:14.298" v="10522" actId="120"/>
          <ac:spMkLst>
            <pc:docMk/>
            <pc:sldMk cId="1004831940" sldId="283"/>
            <ac:spMk id="26" creationId="{DA9FDC9F-547B-B616-BFA6-8D5FECE24F8D}"/>
          </ac:spMkLst>
        </pc:spChg>
        <pc:spChg chg="add del mod">
          <ac:chgData name="Roger Cai" userId="22586480-35c0-4c25-95bc-8c24c0c5dcbb" providerId="ADAL" clId="{1B36617D-CEC0-4258-B5EC-1AF91E651E77}" dt="2023-10-03T19:52:29.621" v="10556" actId="478"/>
          <ac:spMkLst>
            <pc:docMk/>
            <pc:sldMk cId="1004831940" sldId="283"/>
            <ac:spMk id="28" creationId="{C5AF4574-0795-747D-1414-FE5682FD56DA}"/>
          </ac:spMkLst>
        </pc:spChg>
        <pc:spChg chg="add mod">
          <ac:chgData name="Roger Cai" userId="22586480-35c0-4c25-95bc-8c24c0c5dcbb" providerId="ADAL" clId="{1B36617D-CEC0-4258-B5EC-1AF91E651E77}" dt="2023-10-03T19:52:30.726" v="10557"/>
          <ac:spMkLst>
            <pc:docMk/>
            <pc:sldMk cId="1004831940" sldId="283"/>
            <ac:spMk id="29" creationId="{2DC39049-EBE4-C0C9-3D3F-73E3EB5CDC13}"/>
          </ac:spMkLst>
        </pc:spChg>
      </pc:sldChg>
      <pc:sldChg chg="addSp delSp modSp add mod">
        <pc:chgData name="Roger Cai" userId="22586480-35c0-4c25-95bc-8c24c0c5dcbb" providerId="ADAL" clId="{1B36617D-CEC0-4258-B5EC-1AF91E651E77}" dt="2023-10-04T18:56:00.950" v="11943" actId="21"/>
        <pc:sldMkLst>
          <pc:docMk/>
          <pc:sldMk cId="4048333516" sldId="284"/>
        </pc:sldMkLst>
        <pc:spChg chg="add del mod">
          <ac:chgData name="Roger Cai" userId="22586480-35c0-4c25-95bc-8c24c0c5dcbb" providerId="ADAL" clId="{1B36617D-CEC0-4258-B5EC-1AF91E651E77}" dt="2023-10-03T19:52:49.601" v="10560" actId="478"/>
          <ac:spMkLst>
            <pc:docMk/>
            <pc:sldMk cId="4048333516" sldId="284"/>
            <ac:spMk id="3" creationId="{EA08742C-E100-B078-27FB-67B4E11F3312}"/>
          </ac:spMkLst>
        </pc:spChg>
        <pc:spChg chg="add mod">
          <ac:chgData name="Roger Cai" userId="22586480-35c0-4c25-95bc-8c24c0c5dcbb" providerId="ADAL" clId="{1B36617D-CEC0-4258-B5EC-1AF91E651E77}" dt="2023-10-03T19:53:29.309" v="10570" actId="1076"/>
          <ac:spMkLst>
            <pc:docMk/>
            <pc:sldMk cId="4048333516" sldId="284"/>
            <ac:spMk id="5" creationId="{19FF3EA2-44AF-4D34-4EEE-7F75ACBD7298}"/>
          </ac:spMkLst>
        </pc:spChg>
        <pc:spChg chg="add mod">
          <ac:chgData name="Roger Cai" userId="22586480-35c0-4c25-95bc-8c24c0c5dcbb" providerId="ADAL" clId="{1B36617D-CEC0-4258-B5EC-1AF91E651E77}" dt="2023-10-03T20:18:40.241" v="10797" actId="1076"/>
          <ac:spMkLst>
            <pc:docMk/>
            <pc:sldMk cId="4048333516" sldId="284"/>
            <ac:spMk id="7" creationId="{0AB4D068-D909-21E9-5052-A75F75785863}"/>
          </ac:spMkLst>
        </pc:spChg>
        <pc:spChg chg="add mod">
          <ac:chgData name="Roger Cai" userId="22586480-35c0-4c25-95bc-8c24c0c5dcbb" providerId="ADAL" clId="{1B36617D-CEC0-4258-B5EC-1AF91E651E77}" dt="2023-10-03T20:07:31.525" v="10775" actId="207"/>
          <ac:spMkLst>
            <pc:docMk/>
            <pc:sldMk cId="4048333516" sldId="284"/>
            <ac:spMk id="9" creationId="{8654F508-8086-9DBB-7B21-73B5D1EB596F}"/>
          </ac:spMkLst>
        </pc:spChg>
        <pc:spChg chg="del mod">
          <ac:chgData name="Roger Cai" userId="22586480-35c0-4c25-95bc-8c24c0c5dcbb" providerId="ADAL" clId="{1B36617D-CEC0-4258-B5EC-1AF91E651E77}" dt="2023-10-03T19:52:46.879" v="10558" actId="478"/>
          <ac:spMkLst>
            <pc:docMk/>
            <pc:sldMk cId="4048333516" sldId="284"/>
            <ac:spMk id="10" creationId="{93EF822C-F00B-CAA8-D436-23C0720B9D15}"/>
          </ac:spMkLst>
        </pc:spChg>
        <pc:spChg chg="add mod">
          <ac:chgData name="Roger Cai" userId="22586480-35c0-4c25-95bc-8c24c0c5dcbb" providerId="ADAL" clId="{1B36617D-CEC0-4258-B5EC-1AF91E651E77}" dt="2023-10-03T20:09:19.199" v="10785" actId="1076"/>
          <ac:spMkLst>
            <pc:docMk/>
            <pc:sldMk cId="4048333516" sldId="284"/>
            <ac:spMk id="12" creationId="{18907627-D906-B81D-98AE-FC9A7EC8FE2A}"/>
          </ac:spMkLst>
        </pc:spChg>
        <pc:spChg chg="add mod">
          <ac:chgData name="Roger Cai" userId="22586480-35c0-4c25-95bc-8c24c0c5dcbb" providerId="ADAL" clId="{1B36617D-CEC0-4258-B5EC-1AF91E651E77}" dt="2023-10-03T20:07:39.737" v="10777" actId="207"/>
          <ac:spMkLst>
            <pc:docMk/>
            <pc:sldMk cId="4048333516" sldId="284"/>
            <ac:spMk id="13" creationId="{D5A3B89C-E11E-60B5-64CC-3AE9A7D3FDDC}"/>
          </ac:spMkLst>
        </pc:spChg>
        <pc:spChg chg="add mod">
          <ac:chgData name="Roger Cai" userId="22586480-35c0-4c25-95bc-8c24c0c5dcbb" providerId="ADAL" clId="{1B36617D-CEC0-4258-B5EC-1AF91E651E77}" dt="2023-10-03T20:09:29.426" v="10786" actId="1076"/>
          <ac:spMkLst>
            <pc:docMk/>
            <pc:sldMk cId="4048333516" sldId="284"/>
            <ac:spMk id="14" creationId="{0F38C65E-3D9C-33F3-C23E-9AFA82F1B83E}"/>
          </ac:spMkLst>
        </pc:spChg>
        <pc:spChg chg="add mod">
          <ac:chgData name="Roger Cai" userId="22586480-35c0-4c25-95bc-8c24c0c5dcbb" providerId="ADAL" clId="{1B36617D-CEC0-4258-B5EC-1AF91E651E77}" dt="2023-10-03T20:07:46.809" v="10779" actId="207"/>
          <ac:spMkLst>
            <pc:docMk/>
            <pc:sldMk cId="4048333516" sldId="284"/>
            <ac:spMk id="15" creationId="{30EC50EC-5AF9-E285-0F04-AA2779498552}"/>
          </ac:spMkLst>
        </pc:spChg>
        <pc:spChg chg="add mod">
          <ac:chgData name="Roger Cai" userId="22586480-35c0-4c25-95bc-8c24c0c5dcbb" providerId="ADAL" clId="{1B36617D-CEC0-4258-B5EC-1AF91E651E77}" dt="2023-10-03T20:08:17.194" v="10784" actId="1076"/>
          <ac:spMkLst>
            <pc:docMk/>
            <pc:sldMk cId="4048333516" sldId="284"/>
            <ac:spMk id="16" creationId="{F9D3B7CC-4E09-65DA-4371-3C15A812CBAC}"/>
          </ac:spMkLst>
        </pc:spChg>
        <pc:spChg chg="add mod">
          <ac:chgData name="Roger Cai" userId="22586480-35c0-4c25-95bc-8c24c0c5dcbb" providerId="ADAL" clId="{1B36617D-CEC0-4258-B5EC-1AF91E651E77}" dt="2023-10-03T20:07:52.814" v="10781" actId="207"/>
          <ac:spMkLst>
            <pc:docMk/>
            <pc:sldMk cId="4048333516" sldId="284"/>
            <ac:spMk id="17" creationId="{6547C0F9-3521-37B0-ACCA-9F7834C56AF9}"/>
          </ac:spMkLst>
        </pc:spChg>
        <pc:spChg chg="add mod">
          <ac:chgData name="Roger Cai" userId="22586480-35c0-4c25-95bc-8c24c0c5dcbb" providerId="ADAL" clId="{1B36617D-CEC0-4258-B5EC-1AF91E651E77}" dt="2023-10-03T20:07:57.026" v="10782" actId="207"/>
          <ac:spMkLst>
            <pc:docMk/>
            <pc:sldMk cId="4048333516" sldId="284"/>
            <ac:spMk id="18" creationId="{F4E1A4A7-93C0-864B-C5C7-D8C542B38C4C}"/>
          </ac:spMkLst>
        </pc:spChg>
        <pc:spChg chg="del">
          <ac:chgData name="Roger Cai" userId="22586480-35c0-4c25-95bc-8c24c0c5dcbb" providerId="ADAL" clId="{1B36617D-CEC0-4258-B5EC-1AF91E651E77}" dt="2023-10-03T19:53:24.914" v="10567" actId="478"/>
          <ac:spMkLst>
            <pc:docMk/>
            <pc:sldMk cId="4048333516" sldId="284"/>
            <ac:spMk id="71" creationId="{CDD3AD5F-8B35-7380-E829-37F797A6A959}"/>
          </ac:spMkLst>
        </pc:spChg>
        <pc:spChg chg="del">
          <ac:chgData name="Roger Cai" userId="22586480-35c0-4c25-95bc-8c24c0c5dcbb" providerId="ADAL" clId="{1B36617D-CEC0-4258-B5EC-1AF91E651E77}" dt="2023-10-03T19:53:26.601" v="10568" actId="478"/>
          <ac:spMkLst>
            <pc:docMk/>
            <pc:sldMk cId="4048333516" sldId="284"/>
            <ac:spMk id="72" creationId="{FE5F60B7-F067-9667-D857-AB269403E7FD}"/>
          </ac:spMkLst>
        </pc:spChg>
        <pc:spChg chg="del">
          <ac:chgData name="Roger Cai" userId="22586480-35c0-4c25-95bc-8c24c0c5dcbb" providerId="ADAL" clId="{1B36617D-CEC0-4258-B5EC-1AF91E651E77}" dt="2023-10-03T19:53:24.914" v="10567" actId="478"/>
          <ac:spMkLst>
            <pc:docMk/>
            <pc:sldMk cId="4048333516" sldId="284"/>
            <ac:spMk id="74" creationId="{036A4866-7158-390C-12ED-96D029920390}"/>
          </ac:spMkLst>
        </pc:spChg>
        <pc:spChg chg="del">
          <ac:chgData name="Roger Cai" userId="22586480-35c0-4c25-95bc-8c24c0c5dcbb" providerId="ADAL" clId="{1B36617D-CEC0-4258-B5EC-1AF91E651E77}" dt="2023-10-03T19:53:24.914" v="10567" actId="478"/>
          <ac:spMkLst>
            <pc:docMk/>
            <pc:sldMk cId="4048333516" sldId="284"/>
            <ac:spMk id="75" creationId="{C9D619EA-BBD8-8ECA-2690-2DA1F8595692}"/>
          </ac:spMkLst>
        </pc:spChg>
        <pc:spChg chg="del">
          <ac:chgData name="Roger Cai" userId="22586480-35c0-4c25-95bc-8c24c0c5dcbb" providerId="ADAL" clId="{1B36617D-CEC0-4258-B5EC-1AF91E651E77}" dt="2023-10-03T19:53:26.601" v="10568" actId="478"/>
          <ac:spMkLst>
            <pc:docMk/>
            <pc:sldMk cId="4048333516" sldId="284"/>
            <ac:spMk id="77" creationId="{D52011B5-C443-E5B7-1A3E-B68632B23091}"/>
          </ac:spMkLst>
        </pc:spChg>
        <pc:spChg chg="del">
          <ac:chgData name="Roger Cai" userId="22586480-35c0-4c25-95bc-8c24c0c5dcbb" providerId="ADAL" clId="{1B36617D-CEC0-4258-B5EC-1AF91E651E77}" dt="2023-10-03T19:53:24.914" v="10567" actId="478"/>
          <ac:spMkLst>
            <pc:docMk/>
            <pc:sldMk cId="4048333516" sldId="284"/>
            <ac:spMk id="79" creationId="{B97C0278-9D80-7073-523E-525712A5C04A}"/>
          </ac:spMkLst>
        </pc:spChg>
        <pc:spChg chg="del">
          <ac:chgData name="Roger Cai" userId="22586480-35c0-4c25-95bc-8c24c0c5dcbb" providerId="ADAL" clId="{1B36617D-CEC0-4258-B5EC-1AF91E651E77}" dt="2023-10-03T19:53:24.914" v="10567" actId="478"/>
          <ac:spMkLst>
            <pc:docMk/>
            <pc:sldMk cId="4048333516" sldId="284"/>
            <ac:spMk id="80" creationId="{04D4EED7-D3FF-A359-E728-EBB2A122145A}"/>
          </ac:spMkLst>
        </pc:spChg>
        <pc:spChg chg="del">
          <ac:chgData name="Roger Cai" userId="22586480-35c0-4c25-95bc-8c24c0c5dcbb" providerId="ADAL" clId="{1B36617D-CEC0-4258-B5EC-1AF91E651E77}" dt="2023-10-03T19:53:24.914" v="10567" actId="478"/>
          <ac:spMkLst>
            <pc:docMk/>
            <pc:sldMk cId="4048333516" sldId="284"/>
            <ac:spMk id="81" creationId="{A223F9A8-444C-85FA-DF45-89BF9CE2C09A}"/>
          </ac:spMkLst>
        </pc:spChg>
        <pc:spChg chg="del">
          <ac:chgData name="Roger Cai" userId="22586480-35c0-4c25-95bc-8c24c0c5dcbb" providerId="ADAL" clId="{1B36617D-CEC0-4258-B5EC-1AF91E651E77}" dt="2023-10-03T19:53:24.914" v="10567" actId="478"/>
          <ac:spMkLst>
            <pc:docMk/>
            <pc:sldMk cId="4048333516" sldId="284"/>
            <ac:spMk id="89" creationId="{F5E0C551-08CC-807C-FEF8-219ED380CE18}"/>
          </ac:spMkLst>
        </pc:spChg>
        <pc:spChg chg="del">
          <ac:chgData name="Roger Cai" userId="22586480-35c0-4c25-95bc-8c24c0c5dcbb" providerId="ADAL" clId="{1B36617D-CEC0-4258-B5EC-1AF91E651E77}" dt="2023-10-03T19:53:26.601" v="10568" actId="478"/>
          <ac:spMkLst>
            <pc:docMk/>
            <pc:sldMk cId="4048333516" sldId="284"/>
            <ac:spMk id="91" creationId="{1DE1DBED-6606-E923-EE91-0948AB4B2040}"/>
          </ac:spMkLst>
        </pc:spChg>
        <pc:spChg chg="del">
          <ac:chgData name="Roger Cai" userId="22586480-35c0-4c25-95bc-8c24c0c5dcbb" providerId="ADAL" clId="{1B36617D-CEC0-4258-B5EC-1AF91E651E77}" dt="2023-10-03T19:53:24.914" v="10567" actId="478"/>
          <ac:spMkLst>
            <pc:docMk/>
            <pc:sldMk cId="4048333516" sldId="284"/>
            <ac:spMk id="93" creationId="{98F1A671-9FFF-6A93-1924-A7522A263B46}"/>
          </ac:spMkLst>
        </pc:spChg>
        <pc:spChg chg="del">
          <ac:chgData name="Roger Cai" userId="22586480-35c0-4c25-95bc-8c24c0c5dcbb" providerId="ADAL" clId="{1B36617D-CEC0-4258-B5EC-1AF91E651E77}" dt="2023-10-03T19:53:24.914" v="10567" actId="478"/>
          <ac:spMkLst>
            <pc:docMk/>
            <pc:sldMk cId="4048333516" sldId="284"/>
            <ac:spMk id="95" creationId="{01955A70-1D2E-F594-B664-936CA02EFBA3}"/>
          </ac:spMkLst>
        </pc:spChg>
        <pc:spChg chg="del">
          <ac:chgData name="Roger Cai" userId="22586480-35c0-4c25-95bc-8c24c0c5dcbb" providerId="ADAL" clId="{1B36617D-CEC0-4258-B5EC-1AF91E651E77}" dt="2023-10-03T19:53:26.601" v="10568" actId="478"/>
          <ac:spMkLst>
            <pc:docMk/>
            <pc:sldMk cId="4048333516" sldId="284"/>
            <ac:spMk id="97" creationId="{1DD67EAB-FE58-1ECA-DD2F-144D1638EE3D}"/>
          </ac:spMkLst>
        </pc:spChg>
        <pc:spChg chg="del">
          <ac:chgData name="Roger Cai" userId="22586480-35c0-4c25-95bc-8c24c0c5dcbb" providerId="ADAL" clId="{1B36617D-CEC0-4258-B5EC-1AF91E651E77}" dt="2023-10-03T19:53:24.914" v="10567" actId="478"/>
          <ac:spMkLst>
            <pc:docMk/>
            <pc:sldMk cId="4048333516" sldId="284"/>
            <ac:spMk id="99" creationId="{3777C7A3-E476-15A4-070F-FFC7CB913C1C}"/>
          </ac:spMkLst>
        </pc:spChg>
        <pc:spChg chg="del">
          <ac:chgData name="Roger Cai" userId="22586480-35c0-4c25-95bc-8c24c0c5dcbb" providerId="ADAL" clId="{1B36617D-CEC0-4258-B5EC-1AF91E651E77}" dt="2023-10-03T19:53:24.914" v="10567" actId="478"/>
          <ac:spMkLst>
            <pc:docMk/>
            <pc:sldMk cId="4048333516" sldId="284"/>
            <ac:spMk id="101" creationId="{5B0B5DF7-E203-C606-08F5-08D6196A37C6}"/>
          </ac:spMkLst>
        </pc:spChg>
        <pc:spChg chg="del">
          <ac:chgData name="Roger Cai" userId="22586480-35c0-4c25-95bc-8c24c0c5dcbb" providerId="ADAL" clId="{1B36617D-CEC0-4258-B5EC-1AF91E651E77}" dt="2023-10-03T19:53:26.601" v="10568" actId="478"/>
          <ac:spMkLst>
            <pc:docMk/>
            <pc:sldMk cId="4048333516" sldId="284"/>
            <ac:spMk id="104" creationId="{12995819-7A4A-8B4A-A34B-94F989A10E52}"/>
          </ac:spMkLst>
        </pc:spChg>
        <pc:spChg chg="del">
          <ac:chgData name="Roger Cai" userId="22586480-35c0-4c25-95bc-8c24c0c5dcbb" providerId="ADAL" clId="{1B36617D-CEC0-4258-B5EC-1AF91E651E77}" dt="2023-10-03T19:53:24.914" v="10567" actId="478"/>
          <ac:spMkLst>
            <pc:docMk/>
            <pc:sldMk cId="4048333516" sldId="284"/>
            <ac:spMk id="105" creationId="{CB4553E2-FFE7-CD93-2D4D-2B89D54636CE}"/>
          </ac:spMkLst>
        </pc:spChg>
        <pc:graphicFrameChg chg="del">
          <ac:chgData name="Roger Cai" userId="22586480-35c0-4c25-95bc-8c24c0c5dcbb" providerId="ADAL" clId="{1B36617D-CEC0-4258-B5EC-1AF91E651E77}" dt="2023-10-03T19:53:35.850" v="10572" actId="478"/>
          <ac:graphicFrameMkLst>
            <pc:docMk/>
            <pc:sldMk cId="4048333516" sldId="284"/>
            <ac:graphicFrameMk id="22" creationId="{CEB023D9-7857-6FBE-F7E1-3B82AED49389}"/>
          </ac:graphicFrameMkLst>
        </pc:graphicFrameChg>
        <pc:picChg chg="del">
          <ac:chgData name="Roger Cai" userId="22586480-35c0-4c25-95bc-8c24c0c5dcbb" providerId="ADAL" clId="{1B36617D-CEC0-4258-B5EC-1AF91E651E77}" dt="2023-10-03T19:53:24.914" v="10567" actId="478"/>
          <ac:picMkLst>
            <pc:docMk/>
            <pc:sldMk cId="4048333516" sldId="284"/>
            <ac:picMk id="4" creationId="{5BD97A83-9116-5479-F98D-507F5A2EA88D}"/>
          </ac:picMkLst>
        </pc:picChg>
        <pc:picChg chg="add del mod">
          <ac:chgData name="Roger Cai" userId="22586480-35c0-4c25-95bc-8c24c0c5dcbb" providerId="ADAL" clId="{1B36617D-CEC0-4258-B5EC-1AF91E651E77}" dt="2023-10-04T18:56:00.950" v="11943" actId="21"/>
          <ac:picMkLst>
            <pc:docMk/>
            <pc:sldMk cId="4048333516" sldId="284"/>
            <ac:picMk id="19" creationId="{49641C90-9CEF-09A6-1D86-5DA609DA5407}"/>
          </ac:picMkLst>
        </pc:picChg>
        <pc:picChg chg="del">
          <ac:chgData name="Roger Cai" userId="22586480-35c0-4c25-95bc-8c24c0c5dcbb" providerId="ADAL" clId="{1B36617D-CEC0-4258-B5EC-1AF91E651E77}" dt="2023-10-03T19:53:37.955" v="10573" actId="478"/>
          <ac:picMkLst>
            <pc:docMk/>
            <pc:sldMk cId="4048333516" sldId="284"/>
            <ac:picMk id="21" creationId="{81064068-CEE1-0F81-D703-E271204A7C1D}"/>
          </ac:picMkLst>
        </pc:picChg>
        <pc:cxnChg chg="del mod">
          <ac:chgData name="Roger Cai" userId="22586480-35c0-4c25-95bc-8c24c0c5dcbb" providerId="ADAL" clId="{1B36617D-CEC0-4258-B5EC-1AF91E651E77}" dt="2023-10-03T19:53:24.914" v="10567" actId="478"/>
          <ac:cxnSpMkLst>
            <pc:docMk/>
            <pc:sldMk cId="4048333516" sldId="284"/>
            <ac:cxnSpMk id="11" creationId="{4FF86252-1DBD-5BF2-A50E-E0C6B9811A3F}"/>
          </ac:cxnSpMkLst>
        </pc:cxnChg>
        <pc:cxnChg chg="del">
          <ac:chgData name="Roger Cai" userId="22586480-35c0-4c25-95bc-8c24c0c5dcbb" providerId="ADAL" clId="{1B36617D-CEC0-4258-B5EC-1AF91E651E77}" dt="2023-10-03T19:53:33.400" v="10571" actId="478"/>
          <ac:cxnSpMkLst>
            <pc:docMk/>
            <pc:sldMk cId="4048333516" sldId="284"/>
            <ac:cxnSpMk id="73" creationId="{FFFB5E27-99B0-EAE0-7BD2-0F3F743362F5}"/>
          </ac:cxnSpMkLst>
        </pc:cxnChg>
        <pc:cxnChg chg="del">
          <ac:chgData name="Roger Cai" userId="22586480-35c0-4c25-95bc-8c24c0c5dcbb" providerId="ADAL" clId="{1B36617D-CEC0-4258-B5EC-1AF91E651E77}" dt="2023-10-03T19:53:24.914" v="10567" actId="478"/>
          <ac:cxnSpMkLst>
            <pc:docMk/>
            <pc:sldMk cId="4048333516" sldId="284"/>
            <ac:cxnSpMk id="76" creationId="{A7B18063-7570-853B-F1F6-CF3B54F89DEE}"/>
          </ac:cxnSpMkLst>
        </pc:cxnChg>
        <pc:cxnChg chg="del">
          <ac:chgData name="Roger Cai" userId="22586480-35c0-4c25-95bc-8c24c0c5dcbb" providerId="ADAL" clId="{1B36617D-CEC0-4258-B5EC-1AF91E651E77}" dt="2023-10-03T19:53:26.601" v="10568" actId="478"/>
          <ac:cxnSpMkLst>
            <pc:docMk/>
            <pc:sldMk cId="4048333516" sldId="284"/>
            <ac:cxnSpMk id="83" creationId="{42E9663D-5961-11C0-1621-1B4D1EF7C2E2}"/>
          </ac:cxnSpMkLst>
        </pc:cxnChg>
        <pc:cxnChg chg="del mod">
          <ac:chgData name="Roger Cai" userId="22586480-35c0-4c25-95bc-8c24c0c5dcbb" providerId="ADAL" clId="{1B36617D-CEC0-4258-B5EC-1AF91E651E77}" dt="2023-10-03T19:53:24.914" v="10567" actId="478"/>
          <ac:cxnSpMkLst>
            <pc:docMk/>
            <pc:sldMk cId="4048333516" sldId="284"/>
            <ac:cxnSpMk id="85" creationId="{C50EFFF3-E413-891A-B835-C5D0B83B5E41}"/>
          </ac:cxnSpMkLst>
        </pc:cxnChg>
        <pc:cxnChg chg="del mod">
          <ac:chgData name="Roger Cai" userId="22586480-35c0-4c25-95bc-8c24c0c5dcbb" providerId="ADAL" clId="{1B36617D-CEC0-4258-B5EC-1AF91E651E77}" dt="2023-10-03T19:53:24.914" v="10567" actId="478"/>
          <ac:cxnSpMkLst>
            <pc:docMk/>
            <pc:sldMk cId="4048333516" sldId="284"/>
            <ac:cxnSpMk id="86" creationId="{8E72392A-B977-3FEB-AC46-A733BFA80DA9}"/>
          </ac:cxnSpMkLst>
        </pc:cxnChg>
        <pc:cxnChg chg="del">
          <ac:chgData name="Roger Cai" userId="22586480-35c0-4c25-95bc-8c24c0c5dcbb" providerId="ADAL" clId="{1B36617D-CEC0-4258-B5EC-1AF91E651E77}" dt="2023-10-03T19:53:24.914" v="10567" actId="478"/>
          <ac:cxnSpMkLst>
            <pc:docMk/>
            <pc:sldMk cId="4048333516" sldId="284"/>
            <ac:cxnSpMk id="88" creationId="{A526C2AF-79C8-DF2A-A64A-5D3FC608447F}"/>
          </ac:cxnSpMkLst>
        </pc:cxnChg>
        <pc:cxnChg chg="del">
          <ac:chgData name="Roger Cai" userId="22586480-35c0-4c25-95bc-8c24c0c5dcbb" providerId="ADAL" clId="{1B36617D-CEC0-4258-B5EC-1AF91E651E77}" dt="2023-10-03T19:53:24.914" v="10567" actId="478"/>
          <ac:cxnSpMkLst>
            <pc:docMk/>
            <pc:sldMk cId="4048333516" sldId="284"/>
            <ac:cxnSpMk id="109" creationId="{F916B47E-51E5-B485-9B0A-B3C8C87D9522}"/>
          </ac:cxnSpMkLst>
        </pc:cxnChg>
      </pc:sldChg>
      <pc:sldChg chg="addSp delSp modSp new del mod">
        <pc:chgData name="Roger Cai" userId="22586480-35c0-4c25-95bc-8c24c0c5dcbb" providerId="ADAL" clId="{1B36617D-CEC0-4258-B5EC-1AF91E651E77}" dt="2023-10-03T20:20:44.969" v="10872" actId="47"/>
        <pc:sldMkLst>
          <pc:docMk/>
          <pc:sldMk cId="624178735" sldId="285"/>
        </pc:sldMkLst>
        <pc:spChg chg="del">
          <ac:chgData name="Roger Cai" userId="22586480-35c0-4c25-95bc-8c24c0c5dcbb" providerId="ADAL" clId="{1B36617D-CEC0-4258-B5EC-1AF91E651E77}" dt="2023-10-03T19:57:12.152" v="10580" actId="478"/>
          <ac:spMkLst>
            <pc:docMk/>
            <pc:sldMk cId="624178735" sldId="285"/>
            <ac:spMk id="2" creationId="{1E0064DE-5FE5-7DD1-A64B-AEBC5605BCBD}"/>
          </ac:spMkLst>
        </pc:spChg>
        <pc:spChg chg="del">
          <ac:chgData name="Roger Cai" userId="22586480-35c0-4c25-95bc-8c24c0c5dcbb" providerId="ADAL" clId="{1B36617D-CEC0-4258-B5EC-1AF91E651E77}" dt="2023-10-03T19:57:11.086" v="10579" actId="478"/>
          <ac:spMkLst>
            <pc:docMk/>
            <pc:sldMk cId="624178735" sldId="285"/>
            <ac:spMk id="3" creationId="{9C29D39F-099E-7C9F-A651-E6FEFCC3A516}"/>
          </ac:spMkLst>
        </pc:spChg>
        <pc:spChg chg="add del mod">
          <ac:chgData name="Roger Cai" userId="22586480-35c0-4c25-95bc-8c24c0c5dcbb" providerId="ADAL" clId="{1B36617D-CEC0-4258-B5EC-1AF91E651E77}" dt="2023-10-03T20:15:47.399" v="10791" actId="478"/>
          <ac:spMkLst>
            <pc:docMk/>
            <pc:sldMk cId="624178735" sldId="285"/>
            <ac:spMk id="5" creationId="{C454A34B-81F8-DD8D-AAA7-F6F363EF1AB1}"/>
          </ac:spMkLst>
        </pc:spChg>
      </pc:sldChg>
      <pc:sldChg chg="addSp modSp del mod">
        <pc:chgData name="Roger Cai" userId="22586480-35c0-4c25-95bc-8c24c0c5dcbb" providerId="ADAL" clId="{1B36617D-CEC0-4258-B5EC-1AF91E651E77}" dt="2023-10-04T19:02:50.583" v="11976" actId="47"/>
        <pc:sldMkLst>
          <pc:docMk/>
          <pc:sldMk cId="2547336702" sldId="286"/>
        </pc:sldMkLst>
        <pc:spChg chg="add mod">
          <ac:chgData name="Roger Cai" userId="22586480-35c0-4c25-95bc-8c24c0c5dcbb" providerId="ADAL" clId="{1B36617D-CEC0-4258-B5EC-1AF91E651E77}" dt="2023-10-03T20:18:32.446" v="10796" actId="1076"/>
          <ac:spMkLst>
            <pc:docMk/>
            <pc:sldMk cId="2547336702" sldId="286"/>
            <ac:spMk id="3" creationId="{C09F6EB2-C8C1-FFEF-D1A3-EDD393309F60}"/>
          </ac:spMkLst>
        </pc:spChg>
      </pc:sldChg>
      <pc:sldChg chg="addSp delSp add del setBg delDesignElem">
        <pc:chgData name="Roger Cai" userId="22586480-35c0-4c25-95bc-8c24c0c5dcbb" providerId="ADAL" clId="{1B36617D-CEC0-4258-B5EC-1AF91E651E77}" dt="2023-10-03T20:17:09.635" v="10794"/>
        <pc:sldMkLst>
          <pc:docMk/>
          <pc:sldMk cId="103156565" sldId="287"/>
        </pc:sldMkLst>
        <pc:spChg chg="add del">
          <ac:chgData name="Roger Cai" userId="22586480-35c0-4c25-95bc-8c24c0c5dcbb" providerId="ADAL" clId="{1B36617D-CEC0-4258-B5EC-1AF91E651E77}" dt="2023-10-03T20:17:09.635" v="10794"/>
          <ac:spMkLst>
            <pc:docMk/>
            <pc:sldMk cId="103156565" sldId="287"/>
            <ac:spMk id="7" creationId="{F3060C83-F051-4F0E-ABAD-AA0DFC48B218}"/>
          </ac:spMkLst>
        </pc:spChg>
        <pc:spChg chg="add del">
          <ac:chgData name="Roger Cai" userId="22586480-35c0-4c25-95bc-8c24c0c5dcbb" providerId="ADAL" clId="{1B36617D-CEC0-4258-B5EC-1AF91E651E77}" dt="2023-10-03T20:17:09.635" v="10794"/>
          <ac:spMkLst>
            <pc:docMk/>
            <pc:sldMk cId="103156565" sldId="287"/>
            <ac:spMk id="8" creationId="{83C98ABE-055B-441F-B07E-44F97F083C39}"/>
          </ac:spMkLst>
        </pc:spChg>
        <pc:spChg chg="add del">
          <ac:chgData name="Roger Cai" userId="22586480-35c0-4c25-95bc-8c24c0c5dcbb" providerId="ADAL" clId="{1B36617D-CEC0-4258-B5EC-1AF91E651E77}" dt="2023-10-03T20:17:09.635" v="10794"/>
          <ac:spMkLst>
            <pc:docMk/>
            <pc:sldMk cId="103156565" sldId="287"/>
            <ac:spMk id="14" creationId="{29FDB030-9B49-4CED-8CCD-4D99382388AC}"/>
          </ac:spMkLst>
        </pc:spChg>
        <pc:spChg chg="add del">
          <ac:chgData name="Roger Cai" userId="22586480-35c0-4c25-95bc-8c24c0c5dcbb" providerId="ADAL" clId="{1B36617D-CEC0-4258-B5EC-1AF91E651E77}" dt="2023-10-03T20:17:09.635" v="10794"/>
          <ac:spMkLst>
            <pc:docMk/>
            <pc:sldMk cId="103156565" sldId="287"/>
            <ac:spMk id="16" creationId="{3783CA14-24A1-485C-8B30-D6A5D87987AD}"/>
          </ac:spMkLst>
        </pc:spChg>
        <pc:spChg chg="add del">
          <ac:chgData name="Roger Cai" userId="22586480-35c0-4c25-95bc-8c24c0c5dcbb" providerId="ADAL" clId="{1B36617D-CEC0-4258-B5EC-1AF91E651E77}" dt="2023-10-03T20:17:09.635" v="10794"/>
          <ac:spMkLst>
            <pc:docMk/>
            <pc:sldMk cId="103156565" sldId="287"/>
            <ac:spMk id="18" creationId="{9A97C86A-04D6-40F7-AE84-31AB43E6A846}"/>
          </ac:spMkLst>
        </pc:spChg>
        <pc:spChg chg="add del">
          <ac:chgData name="Roger Cai" userId="22586480-35c0-4c25-95bc-8c24c0c5dcbb" providerId="ADAL" clId="{1B36617D-CEC0-4258-B5EC-1AF91E651E77}" dt="2023-10-03T20:17:09.635" v="10794"/>
          <ac:spMkLst>
            <pc:docMk/>
            <pc:sldMk cId="103156565" sldId="287"/>
            <ac:spMk id="20" creationId="{FF9F2414-84E8-453E-B1F3-389FDE8192D9}"/>
          </ac:spMkLst>
        </pc:spChg>
        <pc:spChg chg="add del">
          <ac:chgData name="Roger Cai" userId="22586480-35c0-4c25-95bc-8c24c0c5dcbb" providerId="ADAL" clId="{1B36617D-CEC0-4258-B5EC-1AF91E651E77}" dt="2023-10-03T20:17:09.635" v="10794"/>
          <ac:spMkLst>
            <pc:docMk/>
            <pc:sldMk cId="103156565" sldId="287"/>
            <ac:spMk id="22" creationId="{3ECA69A1-7536-43AC-85EF-C7106179F5ED}"/>
          </ac:spMkLst>
        </pc:spChg>
      </pc:sldChg>
      <pc:sldChg chg="addSp modSp del mod">
        <pc:chgData name="Roger Cai" userId="22586480-35c0-4c25-95bc-8c24c0c5dcbb" providerId="ADAL" clId="{1B36617D-CEC0-4258-B5EC-1AF91E651E77}" dt="2023-10-04T19:02:54.986" v="11977" actId="47"/>
        <pc:sldMkLst>
          <pc:docMk/>
          <pc:sldMk cId="3342560508" sldId="287"/>
        </pc:sldMkLst>
        <pc:spChg chg="add mod">
          <ac:chgData name="Roger Cai" userId="22586480-35c0-4c25-95bc-8c24c0c5dcbb" providerId="ADAL" clId="{1B36617D-CEC0-4258-B5EC-1AF91E651E77}" dt="2023-10-03T20:20:29.088" v="10871" actId="20577"/>
          <ac:spMkLst>
            <pc:docMk/>
            <pc:sldMk cId="3342560508" sldId="287"/>
            <ac:spMk id="2" creationId="{42406D80-CACD-A0C3-371A-B7C91F8FDAA1}"/>
          </ac:spMkLst>
        </pc:spChg>
      </pc:sldChg>
      <pc:sldChg chg="addSp delSp modSp new mod setBg">
        <pc:chgData name="Roger Cai" userId="22586480-35c0-4c25-95bc-8c24c0c5dcbb" providerId="ADAL" clId="{1B36617D-CEC0-4258-B5EC-1AF91E651E77}" dt="2023-10-04T00:34:29.835" v="11629"/>
        <pc:sldMkLst>
          <pc:docMk/>
          <pc:sldMk cId="3889859872" sldId="288"/>
        </pc:sldMkLst>
        <pc:spChg chg="del">
          <ac:chgData name="Roger Cai" userId="22586480-35c0-4c25-95bc-8c24c0c5dcbb" providerId="ADAL" clId="{1B36617D-CEC0-4258-B5EC-1AF91E651E77}" dt="2023-10-03T20:28:02.453" v="10916" actId="478"/>
          <ac:spMkLst>
            <pc:docMk/>
            <pc:sldMk cId="3889859872" sldId="288"/>
            <ac:spMk id="2" creationId="{3675CA20-6941-40F3-978F-1B26793A0654}"/>
          </ac:spMkLst>
        </pc:spChg>
        <pc:spChg chg="add del mod">
          <ac:chgData name="Roger Cai" userId="22586480-35c0-4c25-95bc-8c24c0c5dcbb" providerId="ADAL" clId="{1B36617D-CEC0-4258-B5EC-1AF91E651E77}" dt="2023-10-04T00:34:29.835" v="11629"/>
          <ac:spMkLst>
            <pc:docMk/>
            <pc:sldMk cId="3889859872" sldId="288"/>
            <ac:spMk id="2" creationId="{40510D74-3E25-9DA8-BD85-1893CF51DF70}"/>
          </ac:spMkLst>
        </pc:spChg>
        <pc:spChg chg="del">
          <ac:chgData name="Roger Cai" userId="22586480-35c0-4c25-95bc-8c24c0c5dcbb" providerId="ADAL" clId="{1B36617D-CEC0-4258-B5EC-1AF91E651E77}" dt="2023-10-03T20:28:11.353" v="10922" actId="478"/>
          <ac:spMkLst>
            <pc:docMk/>
            <pc:sldMk cId="3889859872" sldId="288"/>
            <ac:spMk id="3" creationId="{0172764A-1BE1-DAD1-82F3-1A8719DF9676}"/>
          </ac:spMkLst>
        </pc:spChg>
        <pc:spChg chg="del">
          <ac:chgData name="Roger Cai" userId="22586480-35c0-4c25-95bc-8c24c0c5dcbb" providerId="ADAL" clId="{1B36617D-CEC0-4258-B5EC-1AF91E651E77}" dt="2023-10-03T20:28:10.434" v="10921" actId="478"/>
          <ac:spMkLst>
            <pc:docMk/>
            <pc:sldMk cId="3889859872" sldId="288"/>
            <ac:spMk id="4" creationId="{D526D4E1-B407-0BE6-C9E3-2A6FB0F7D011}"/>
          </ac:spMkLst>
        </pc:spChg>
        <pc:spChg chg="del">
          <ac:chgData name="Roger Cai" userId="22586480-35c0-4c25-95bc-8c24c0c5dcbb" providerId="ADAL" clId="{1B36617D-CEC0-4258-B5EC-1AF91E651E77}" dt="2023-10-03T20:28:15.668" v="10924" actId="478"/>
          <ac:spMkLst>
            <pc:docMk/>
            <pc:sldMk cId="3889859872" sldId="288"/>
            <ac:spMk id="5" creationId="{E9D15269-9709-F1F4-FDAD-B0594AFC7016}"/>
          </ac:spMkLst>
        </pc:spChg>
        <pc:spChg chg="del">
          <ac:chgData name="Roger Cai" userId="22586480-35c0-4c25-95bc-8c24c0c5dcbb" providerId="ADAL" clId="{1B36617D-CEC0-4258-B5EC-1AF91E651E77}" dt="2023-10-03T20:28:14.903" v="10923" actId="478"/>
          <ac:spMkLst>
            <pc:docMk/>
            <pc:sldMk cId="3889859872" sldId="288"/>
            <ac:spMk id="6" creationId="{18EDBC5B-5F80-3911-193F-6AE0B784E137}"/>
          </ac:spMkLst>
        </pc:spChg>
        <pc:spChg chg="del">
          <ac:chgData name="Roger Cai" userId="22586480-35c0-4c25-95bc-8c24c0c5dcbb" providerId="ADAL" clId="{1B36617D-CEC0-4258-B5EC-1AF91E651E77}" dt="2023-10-03T20:28:08.914" v="10920" actId="478"/>
          <ac:spMkLst>
            <pc:docMk/>
            <pc:sldMk cId="3889859872" sldId="288"/>
            <ac:spMk id="7" creationId="{855B7AB4-9974-011A-10A5-747F9008CA3E}"/>
          </ac:spMkLst>
        </pc:spChg>
        <pc:spChg chg="del">
          <ac:chgData name="Roger Cai" userId="22586480-35c0-4c25-95bc-8c24c0c5dcbb" providerId="ADAL" clId="{1B36617D-CEC0-4258-B5EC-1AF91E651E77}" dt="2023-10-03T20:28:07.811" v="10919" actId="478"/>
          <ac:spMkLst>
            <pc:docMk/>
            <pc:sldMk cId="3889859872" sldId="288"/>
            <ac:spMk id="8" creationId="{F4176822-8CBF-99D4-B960-61C8920FBA60}"/>
          </ac:spMkLst>
        </pc:spChg>
        <pc:spChg chg="del">
          <ac:chgData name="Roger Cai" userId="22586480-35c0-4c25-95bc-8c24c0c5dcbb" providerId="ADAL" clId="{1B36617D-CEC0-4258-B5EC-1AF91E651E77}" dt="2023-10-03T20:28:05.767" v="10918" actId="478"/>
          <ac:spMkLst>
            <pc:docMk/>
            <pc:sldMk cId="3889859872" sldId="288"/>
            <ac:spMk id="9" creationId="{E84C4F1A-0852-79E7-5C99-62B7198693D4}"/>
          </ac:spMkLst>
        </pc:spChg>
        <pc:spChg chg="del">
          <ac:chgData name="Roger Cai" userId="22586480-35c0-4c25-95bc-8c24c0c5dcbb" providerId="ADAL" clId="{1B36617D-CEC0-4258-B5EC-1AF91E651E77}" dt="2023-10-03T20:28:04.381" v="10917" actId="478"/>
          <ac:spMkLst>
            <pc:docMk/>
            <pc:sldMk cId="3889859872" sldId="288"/>
            <ac:spMk id="10" creationId="{65FF3616-565D-437A-64EF-B14159317F01}"/>
          </ac:spMkLst>
        </pc:spChg>
        <pc:spChg chg="add del">
          <ac:chgData name="Roger Cai" userId="22586480-35c0-4c25-95bc-8c24c0c5dcbb" providerId="ADAL" clId="{1B36617D-CEC0-4258-B5EC-1AF91E651E77}" dt="2023-10-03T20:39:05.411" v="10996" actId="26606"/>
          <ac:spMkLst>
            <pc:docMk/>
            <pc:sldMk cId="3889859872" sldId="288"/>
            <ac:spMk id="16" creationId="{F3060C83-F051-4F0E-ABAD-AA0DFC48B218}"/>
          </ac:spMkLst>
        </pc:spChg>
        <pc:spChg chg="add del">
          <ac:chgData name="Roger Cai" userId="22586480-35c0-4c25-95bc-8c24c0c5dcbb" providerId="ADAL" clId="{1B36617D-CEC0-4258-B5EC-1AF91E651E77}" dt="2023-10-03T20:39:05.411" v="10996" actId="26606"/>
          <ac:spMkLst>
            <pc:docMk/>
            <pc:sldMk cId="3889859872" sldId="288"/>
            <ac:spMk id="18" creationId="{83C98ABE-055B-441F-B07E-44F97F083C39}"/>
          </ac:spMkLst>
        </pc:spChg>
        <pc:spChg chg="add del">
          <ac:chgData name="Roger Cai" userId="22586480-35c0-4c25-95bc-8c24c0c5dcbb" providerId="ADAL" clId="{1B36617D-CEC0-4258-B5EC-1AF91E651E77}" dt="2023-10-03T20:39:05.411" v="10996" actId="26606"/>
          <ac:spMkLst>
            <pc:docMk/>
            <pc:sldMk cId="3889859872" sldId="288"/>
            <ac:spMk id="20" creationId="{29FDB030-9B49-4CED-8CCD-4D99382388AC}"/>
          </ac:spMkLst>
        </pc:spChg>
        <pc:spChg chg="add del">
          <ac:chgData name="Roger Cai" userId="22586480-35c0-4c25-95bc-8c24c0c5dcbb" providerId="ADAL" clId="{1B36617D-CEC0-4258-B5EC-1AF91E651E77}" dt="2023-10-03T20:39:05.411" v="10996" actId="26606"/>
          <ac:spMkLst>
            <pc:docMk/>
            <pc:sldMk cId="3889859872" sldId="288"/>
            <ac:spMk id="22" creationId="{3783CA14-24A1-485C-8B30-D6A5D87987AD}"/>
          </ac:spMkLst>
        </pc:spChg>
        <pc:spChg chg="add del">
          <ac:chgData name="Roger Cai" userId="22586480-35c0-4c25-95bc-8c24c0c5dcbb" providerId="ADAL" clId="{1B36617D-CEC0-4258-B5EC-1AF91E651E77}" dt="2023-10-03T20:39:05.411" v="10996" actId="26606"/>
          <ac:spMkLst>
            <pc:docMk/>
            <pc:sldMk cId="3889859872" sldId="288"/>
            <ac:spMk id="24" creationId="{9A97C86A-04D6-40F7-AE84-31AB43E6A846}"/>
          </ac:spMkLst>
        </pc:spChg>
        <pc:spChg chg="add del">
          <ac:chgData name="Roger Cai" userId="22586480-35c0-4c25-95bc-8c24c0c5dcbb" providerId="ADAL" clId="{1B36617D-CEC0-4258-B5EC-1AF91E651E77}" dt="2023-10-03T20:39:05.411" v="10996" actId="26606"/>
          <ac:spMkLst>
            <pc:docMk/>
            <pc:sldMk cId="3889859872" sldId="288"/>
            <ac:spMk id="26" creationId="{FF9F2414-84E8-453E-B1F3-389FDE8192D9}"/>
          </ac:spMkLst>
        </pc:spChg>
        <pc:spChg chg="add del">
          <ac:chgData name="Roger Cai" userId="22586480-35c0-4c25-95bc-8c24c0c5dcbb" providerId="ADAL" clId="{1B36617D-CEC0-4258-B5EC-1AF91E651E77}" dt="2023-10-03T20:39:05.411" v="10996" actId="26606"/>
          <ac:spMkLst>
            <pc:docMk/>
            <pc:sldMk cId="3889859872" sldId="288"/>
            <ac:spMk id="28" creationId="{3ECA69A1-7536-43AC-85EF-C7106179F5ED}"/>
          </ac:spMkLst>
        </pc:spChg>
        <pc:spChg chg="add del">
          <ac:chgData name="Roger Cai" userId="22586480-35c0-4c25-95bc-8c24c0c5dcbb" providerId="ADAL" clId="{1B36617D-CEC0-4258-B5EC-1AF91E651E77}" dt="2023-10-03T20:39:42.467" v="11013" actId="26606"/>
          <ac:spMkLst>
            <pc:docMk/>
            <pc:sldMk cId="3889859872" sldId="288"/>
            <ac:spMk id="33" creationId="{A9F529C3-C941-49FD-8C67-82F134F64BDB}"/>
          </ac:spMkLst>
        </pc:spChg>
        <pc:spChg chg="add del">
          <ac:chgData name="Roger Cai" userId="22586480-35c0-4c25-95bc-8c24c0c5dcbb" providerId="ADAL" clId="{1B36617D-CEC0-4258-B5EC-1AF91E651E77}" dt="2023-10-03T20:39:42.467" v="11013" actId="26606"/>
          <ac:spMkLst>
            <pc:docMk/>
            <pc:sldMk cId="3889859872" sldId="288"/>
            <ac:spMk id="35" creationId="{20586029-32A0-47E5-9AEC-AE3ABA6B94D0}"/>
          </ac:spMkLst>
        </pc:spChg>
        <pc:spChg chg="add del">
          <ac:chgData name="Roger Cai" userId="22586480-35c0-4c25-95bc-8c24c0c5dcbb" providerId="ADAL" clId="{1B36617D-CEC0-4258-B5EC-1AF91E651E77}" dt="2023-10-03T20:39:42.467" v="11012" actId="26606"/>
          <ac:spMkLst>
            <pc:docMk/>
            <pc:sldMk cId="3889859872" sldId="288"/>
            <ac:spMk id="41" creationId="{69D184B2-2226-4E31-BCCB-444330767440}"/>
          </ac:spMkLst>
        </pc:spChg>
        <pc:spChg chg="add del">
          <ac:chgData name="Roger Cai" userId="22586480-35c0-4c25-95bc-8c24c0c5dcbb" providerId="ADAL" clId="{1B36617D-CEC0-4258-B5EC-1AF91E651E77}" dt="2023-10-03T20:39:27.630" v="10998" actId="26606"/>
          <ac:spMkLst>
            <pc:docMk/>
            <pc:sldMk cId="3889859872" sldId="288"/>
            <ac:spMk id="42" creationId="{69D184B2-2226-4E31-BCCB-444330767440}"/>
          </ac:spMkLst>
        </pc:spChg>
        <pc:spChg chg="add del">
          <ac:chgData name="Roger Cai" userId="22586480-35c0-4c25-95bc-8c24c0c5dcbb" providerId="ADAL" clId="{1B36617D-CEC0-4258-B5EC-1AF91E651E77}" dt="2023-10-03T20:39:42.467" v="11012" actId="26606"/>
          <ac:spMkLst>
            <pc:docMk/>
            <pc:sldMk cId="3889859872" sldId="288"/>
            <ac:spMk id="43" creationId="{1AC4D4E3-486A-464A-8EC8-D44881097267}"/>
          </ac:spMkLst>
        </pc:spChg>
        <pc:spChg chg="add del">
          <ac:chgData name="Roger Cai" userId="22586480-35c0-4c25-95bc-8c24c0c5dcbb" providerId="ADAL" clId="{1B36617D-CEC0-4258-B5EC-1AF91E651E77}" dt="2023-10-03T20:39:27.630" v="10998" actId="26606"/>
          <ac:spMkLst>
            <pc:docMk/>
            <pc:sldMk cId="3889859872" sldId="288"/>
            <ac:spMk id="44" creationId="{1AC4D4E3-486A-464A-8EC8-D44881097267}"/>
          </ac:spMkLst>
        </pc:spChg>
        <pc:spChg chg="add del">
          <ac:chgData name="Roger Cai" userId="22586480-35c0-4c25-95bc-8c24c0c5dcbb" providerId="ADAL" clId="{1B36617D-CEC0-4258-B5EC-1AF91E651E77}" dt="2023-10-03T20:39:42.467" v="11012" actId="26606"/>
          <ac:spMkLst>
            <pc:docMk/>
            <pc:sldMk cId="3889859872" sldId="288"/>
            <ac:spMk id="45" creationId="{864DE13E-58EB-4475-B79C-0D4FC651239B}"/>
          </ac:spMkLst>
        </pc:spChg>
        <pc:spChg chg="add del">
          <ac:chgData name="Roger Cai" userId="22586480-35c0-4c25-95bc-8c24c0c5dcbb" providerId="ADAL" clId="{1B36617D-CEC0-4258-B5EC-1AF91E651E77}" dt="2023-10-03T20:39:27.630" v="10998" actId="26606"/>
          <ac:spMkLst>
            <pc:docMk/>
            <pc:sldMk cId="3889859872" sldId="288"/>
            <ac:spMk id="46" creationId="{864DE13E-58EB-4475-B79C-0D4FC651239B}"/>
          </ac:spMkLst>
        </pc:spChg>
        <pc:spChg chg="add">
          <ac:chgData name="Roger Cai" userId="22586480-35c0-4c25-95bc-8c24c0c5dcbb" providerId="ADAL" clId="{1B36617D-CEC0-4258-B5EC-1AF91E651E77}" dt="2023-10-03T20:39:42.467" v="11013" actId="26606"/>
          <ac:spMkLst>
            <pc:docMk/>
            <pc:sldMk cId="3889859872" sldId="288"/>
            <ac:spMk id="49" creationId="{664E23E2-7440-4E36-A67B-0F88C5F7E185}"/>
          </ac:spMkLst>
        </pc:spChg>
        <pc:spChg chg="add del">
          <ac:chgData name="Roger Cai" userId="22586480-35c0-4c25-95bc-8c24c0c5dcbb" providerId="ADAL" clId="{1B36617D-CEC0-4258-B5EC-1AF91E651E77}" dt="2023-10-03T20:39:31.906" v="11000" actId="26606"/>
          <ac:spMkLst>
            <pc:docMk/>
            <pc:sldMk cId="3889859872" sldId="288"/>
            <ac:spMk id="50" creationId="{664E23E2-7440-4E36-A67B-0F88C5F7E185}"/>
          </ac:spMkLst>
        </pc:spChg>
        <pc:spChg chg="add del">
          <ac:chgData name="Roger Cai" userId="22586480-35c0-4c25-95bc-8c24c0c5dcbb" providerId="ADAL" clId="{1B36617D-CEC0-4258-B5EC-1AF91E651E77}" dt="2023-10-03T20:39:31.906" v="11000" actId="26606"/>
          <ac:spMkLst>
            <pc:docMk/>
            <pc:sldMk cId="3889859872" sldId="288"/>
            <ac:spMk id="51" creationId="{B06949AE-010D-4C18-8AED-7872085ADD57}"/>
          </ac:spMkLst>
        </pc:spChg>
        <pc:spChg chg="add del">
          <ac:chgData name="Roger Cai" userId="22586480-35c0-4c25-95bc-8c24c0c5dcbb" providerId="ADAL" clId="{1B36617D-CEC0-4258-B5EC-1AF91E651E77}" dt="2023-10-03T20:39:31.906" v="11000" actId="26606"/>
          <ac:spMkLst>
            <pc:docMk/>
            <pc:sldMk cId="3889859872" sldId="288"/>
            <ac:spMk id="52" creationId="{FE54AADB-50C7-4293-94C0-27361A32B8CF}"/>
          </ac:spMkLst>
        </pc:spChg>
        <pc:spChg chg="add">
          <ac:chgData name="Roger Cai" userId="22586480-35c0-4c25-95bc-8c24c0c5dcbb" providerId="ADAL" clId="{1B36617D-CEC0-4258-B5EC-1AF91E651E77}" dt="2023-10-03T20:39:42.467" v="11013" actId="26606"/>
          <ac:spMkLst>
            <pc:docMk/>
            <pc:sldMk cId="3889859872" sldId="288"/>
            <ac:spMk id="53" creationId="{B06949AE-010D-4C18-8AED-7872085ADD57}"/>
          </ac:spMkLst>
        </pc:spChg>
        <pc:spChg chg="add del">
          <ac:chgData name="Roger Cai" userId="22586480-35c0-4c25-95bc-8c24c0c5dcbb" providerId="ADAL" clId="{1B36617D-CEC0-4258-B5EC-1AF91E651E77}" dt="2023-10-03T20:39:32.671" v="11002" actId="26606"/>
          <ac:spMkLst>
            <pc:docMk/>
            <pc:sldMk cId="3889859872" sldId="288"/>
            <ac:spMk id="54" creationId="{5D1D4658-32CD-4903-BDA6-7B54EEA4ED6F}"/>
          </ac:spMkLst>
        </pc:spChg>
        <pc:spChg chg="add del">
          <ac:chgData name="Roger Cai" userId="22586480-35c0-4c25-95bc-8c24c0c5dcbb" providerId="ADAL" clId="{1B36617D-CEC0-4258-B5EC-1AF91E651E77}" dt="2023-10-03T20:39:32.671" v="11002" actId="26606"/>
          <ac:spMkLst>
            <pc:docMk/>
            <pc:sldMk cId="3889859872" sldId="288"/>
            <ac:spMk id="55" creationId="{7A29A97C-0C3C-4F06-9CA4-68DFD1CE4039}"/>
          </ac:spMkLst>
        </pc:spChg>
        <pc:spChg chg="add del">
          <ac:chgData name="Roger Cai" userId="22586480-35c0-4c25-95bc-8c24c0c5dcbb" providerId="ADAL" clId="{1B36617D-CEC0-4258-B5EC-1AF91E651E77}" dt="2023-10-03T20:39:32.671" v="11002" actId="26606"/>
          <ac:spMkLst>
            <pc:docMk/>
            <pc:sldMk cId="3889859872" sldId="288"/>
            <ac:spMk id="56" creationId="{801292C1-8B12-4AF2-9B59-8851A132E5E2}"/>
          </ac:spMkLst>
        </pc:spChg>
        <pc:spChg chg="add">
          <ac:chgData name="Roger Cai" userId="22586480-35c0-4c25-95bc-8c24c0c5dcbb" providerId="ADAL" clId="{1B36617D-CEC0-4258-B5EC-1AF91E651E77}" dt="2023-10-03T20:39:42.467" v="11013" actId="26606"/>
          <ac:spMkLst>
            <pc:docMk/>
            <pc:sldMk cId="3889859872" sldId="288"/>
            <ac:spMk id="57" creationId="{FE54AADB-50C7-4293-94C0-27361A32B8CF}"/>
          </ac:spMkLst>
        </pc:spChg>
        <pc:spChg chg="add del">
          <ac:chgData name="Roger Cai" userId="22586480-35c0-4c25-95bc-8c24c0c5dcbb" providerId="ADAL" clId="{1B36617D-CEC0-4258-B5EC-1AF91E651E77}" dt="2023-10-03T20:39:36.465" v="11004" actId="26606"/>
          <ac:spMkLst>
            <pc:docMk/>
            <pc:sldMk cId="3889859872" sldId="288"/>
            <ac:spMk id="58" creationId="{664E23E2-7440-4E36-A67B-0F88C5F7E185}"/>
          </ac:spMkLst>
        </pc:spChg>
        <pc:spChg chg="add del">
          <ac:chgData name="Roger Cai" userId="22586480-35c0-4c25-95bc-8c24c0c5dcbb" providerId="ADAL" clId="{1B36617D-CEC0-4258-B5EC-1AF91E651E77}" dt="2023-10-03T20:39:36.465" v="11004" actId="26606"/>
          <ac:spMkLst>
            <pc:docMk/>
            <pc:sldMk cId="3889859872" sldId="288"/>
            <ac:spMk id="59" creationId="{B06949AE-010D-4C18-8AED-7872085ADD57}"/>
          </ac:spMkLst>
        </pc:spChg>
        <pc:spChg chg="add del">
          <ac:chgData name="Roger Cai" userId="22586480-35c0-4c25-95bc-8c24c0c5dcbb" providerId="ADAL" clId="{1B36617D-CEC0-4258-B5EC-1AF91E651E77}" dt="2023-10-03T20:39:36.465" v="11004" actId="26606"/>
          <ac:spMkLst>
            <pc:docMk/>
            <pc:sldMk cId="3889859872" sldId="288"/>
            <ac:spMk id="60" creationId="{FE54AADB-50C7-4293-94C0-27361A32B8CF}"/>
          </ac:spMkLst>
        </pc:spChg>
        <pc:spChg chg="add del">
          <ac:chgData name="Roger Cai" userId="22586480-35c0-4c25-95bc-8c24c0c5dcbb" providerId="ADAL" clId="{1B36617D-CEC0-4258-B5EC-1AF91E651E77}" dt="2023-10-03T20:39:37.775" v="11006" actId="26606"/>
          <ac:spMkLst>
            <pc:docMk/>
            <pc:sldMk cId="3889859872" sldId="288"/>
            <ac:spMk id="62" creationId="{A169D286-F4D7-4C8B-A6BD-D05384C7F1D8}"/>
          </ac:spMkLst>
        </pc:spChg>
        <pc:spChg chg="add del">
          <ac:chgData name="Roger Cai" userId="22586480-35c0-4c25-95bc-8c24c0c5dcbb" providerId="ADAL" clId="{1B36617D-CEC0-4258-B5EC-1AF91E651E77}" dt="2023-10-03T20:39:37.775" v="11006" actId="26606"/>
          <ac:spMkLst>
            <pc:docMk/>
            <pc:sldMk cId="3889859872" sldId="288"/>
            <ac:spMk id="63" creationId="{39E8235E-135E-4261-8F54-2B316E493C42}"/>
          </ac:spMkLst>
        </pc:spChg>
        <pc:spChg chg="add del">
          <ac:chgData name="Roger Cai" userId="22586480-35c0-4c25-95bc-8c24c0c5dcbb" providerId="ADAL" clId="{1B36617D-CEC0-4258-B5EC-1AF91E651E77}" dt="2023-10-03T20:39:37.775" v="11006" actId="26606"/>
          <ac:spMkLst>
            <pc:docMk/>
            <pc:sldMk cId="3889859872" sldId="288"/>
            <ac:spMk id="64" creationId="{D4ED8EC3-4D57-4620-93CE-4E6661F09A3E}"/>
          </ac:spMkLst>
        </pc:spChg>
        <pc:spChg chg="add del">
          <ac:chgData name="Roger Cai" userId="22586480-35c0-4c25-95bc-8c24c0c5dcbb" providerId="ADAL" clId="{1B36617D-CEC0-4258-B5EC-1AF91E651E77}" dt="2023-10-03T20:39:37.775" v="11006" actId="26606"/>
          <ac:spMkLst>
            <pc:docMk/>
            <pc:sldMk cId="3889859872" sldId="288"/>
            <ac:spMk id="65" creationId="{83BCB34A-2F40-4F41-8488-A134C1C155B7}"/>
          </ac:spMkLst>
        </pc:spChg>
        <pc:spChg chg="add del">
          <ac:chgData name="Roger Cai" userId="22586480-35c0-4c25-95bc-8c24c0c5dcbb" providerId="ADAL" clId="{1B36617D-CEC0-4258-B5EC-1AF91E651E77}" dt="2023-10-03T20:39:37.775" v="11006" actId="26606"/>
          <ac:spMkLst>
            <pc:docMk/>
            <pc:sldMk cId="3889859872" sldId="288"/>
            <ac:spMk id="66" creationId="{F78382DC-4207-465E-B379-1E16448AA222}"/>
          </ac:spMkLst>
        </pc:spChg>
        <pc:picChg chg="add mod ord">
          <ac:chgData name="Roger Cai" userId="22586480-35c0-4c25-95bc-8c24c0c5dcbb" providerId="ADAL" clId="{1B36617D-CEC0-4258-B5EC-1AF91E651E77}" dt="2023-10-03T20:40:11.116" v="11018" actId="1076"/>
          <ac:picMkLst>
            <pc:docMk/>
            <pc:sldMk cId="3889859872" sldId="288"/>
            <ac:picMk id="11" creationId="{196B7BED-6D41-BE66-D309-E1BFEF691C41}"/>
          </ac:picMkLst>
        </pc:picChg>
        <pc:picChg chg="add mod ord">
          <ac:chgData name="Roger Cai" userId="22586480-35c0-4c25-95bc-8c24c0c5dcbb" providerId="ADAL" clId="{1B36617D-CEC0-4258-B5EC-1AF91E651E77}" dt="2023-10-03T20:40:20.557" v="11019" actId="1076"/>
          <ac:picMkLst>
            <pc:docMk/>
            <pc:sldMk cId="3889859872" sldId="288"/>
            <ac:picMk id="13" creationId="{1A75E8E1-7041-B05D-1A0B-2FED3FAA47DD}"/>
          </ac:picMkLst>
        </pc:picChg>
        <pc:cxnChg chg="add del">
          <ac:chgData name="Roger Cai" userId="22586480-35c0-4c25-95bc-8c24c0c5dcbb" providerId="ADAL" clId="{1B36617D-CEC0-4258-B5EC-1AF91E651E77}" dt="2023-10-03T20:39:42.467" v="11013" actId="26606"/>
          <ac:cxnSpMkLst>
            <pc:docMk/>
            <pc:sldMk cId="3889859872" sldId="288"/>
            <ac:cxnSpMk id="37" creationId="{8C730EAB-A532-4295-A302-FB4B90DB9F5E}"/>
          </ac:cxnSpMkLst>
        </pc:cxnChg>
        <pc:cxnChg chg="add del">
          <ac:chgData name="Roger Cai" userId="22586480-35c0-4c25-95bc-8c24c0c5dcbb" providerId="ADAL" clId="{1B36617D-CEC0-4258-B5EC-1AF91E651E77}" dt="2023-10-03T20:39:40.865" v="11010" actId="26606"/>
          <ac:cxnSpMkLst>
            <pc:docMk/>
            <pc:sldMk cId="3889859872" sldId="288"/>
            <ac:cxnSpMk id="39" creationId="{1C6AAE25-BD23-41B5-AAE4-1DA5898C2ADB}"/>
          </ac:cxnSpMkLst>
        </pc:cxnChg>
        <pc:cxnChg chg="add del">
          <ac:chgData name="Roger Cai" userId="22586480-35c0-4c25-95bc-8c24c0c5dcbb" providerId="ADAL" clId="{1B36617D-CEC0-4258-B5EC-1AF91E651E77}" dt="2023-10-03T20:39:42.467" v="11012" actId="26606"/>
          <ac:cxnSpMkLst>
            <pc:docMk/>
            <pc:sldMk cId="3889859872" sldId="288"/>
            <ac:cxnSpMk id="47" creationId="{02E9B2EE-76CA-47F3-9977-3F2FCB7FD252}"/>
          </ac:cxnSpMkLst>
        </pc:cxnChg>
        <pc:cxnChg chg="add del">
          <ac:chgData name="Roger Cai" userId="22586480-35c0-4c25-95bc-8c24c0c5dcbb" providerId="ADAL" clId="{1B36617D-CEC0-4258-B5EC-1AF91E651E77}" dt="2023-10-03T20:39:27.630" v="10998" actId="26606"/>
          <ac:cxnSpMkLst>
            <pc:docMk/>
            <pc:sldMk cId="3889859872" sldId="288"/>
            <ac:cxnSpMk id="48" creationId="{02E9B2EE-76CA-47F3-9977-3F2FCB7FD252}"/>
          </ac:cxnSpMkLst>
        </pc:cxnChg>
      </pc:sldChg>
      <pc:sldChg chg="addSp delSp modSp add mod ord">
        <pc:chgData name="Roger Cai" userId="22586480-35c0-4c25-95bc-8c24c0c5dcbb" providerId="ADAL" clId="{1B36617D-CEC0-4258-B5EC-1AF91E651E77}" dt="2023-10-03T20:34:10.854" v="10986" actId="20577"/>
        <pc:sldMkLst>
          <pc:docMk/>
          <pc:sldMk cId="1108372282" sldId="289"/>
        </pc:sldMkLst>
        <pc:spChg chg="add mod">
          <ac:chgData name="Roger Cai" userId="22586480-35c0-4c25-95bc-8c24c0c5dcbb" providerId="ADAL" clId="{1B36617D-CEC0-4258-B5EC-1AF91E651E77}" dt="2023-10-03T20:34:10.854" v="10986" actId="20577"/>
          <ac:spMkLst>
            <pc:docMk/>
            <pc:sldMk cId="1108372282" sldId="289"/>
            <ac:spMk id="2" creationId="{788C2420-CF1B-DA54-4BF5-F9859FFFB9AC}"/>
          </ac:spMkLst>
        </pc:spChg>
        <pc:spChg chg="mod">
          <ac:chgData name="Roger Cai" userId="22586480-35c0-4c25-95bc-8c24c0c5dcbb" providerId="ADAL" clId="{1B36617D-CEC0-4258-B5EC-1AF91E651E77}" dt="2023-10-03T20:32:42.971" v="10929" actId="14100"/>
          <ac:spMkLst>
            <pc:docMk/>
            <pc:sldMk cId="1108372282" sldId="289"/>
            <ac:spMk id="5" creationId="{19FF3EA2-44AF-4D34-4EEE-7F75ACBD7298}"/>
          </ac:spMkLst>
        </pc:spChg>
        <pc:spChg chg="del">
          <ac:chgData name="Roger Cai" userId="22586480-35c0-4c25-95bc-8c24c0c5dcbb" providerId="ADAL" clId="{1B36617D-CEC0-4258-B5EC-1AF91E651E77}" dt="2023-10-03T20:32:45.310" v="10930" actId="478"/>
          <ac:spMkLst>
            <pc:docMk/>
            <pc:sldMk cId="1108372282" sldId="289"/>
            <ac:spMk id="7" creationId="{0AB4D068-D909-21E9-5052-A75F75785863}"/>
          </ac:spMkLst>
        </pc:spChg>
        <pc:spChg chg="del mod">
          <ac:chgData name="Roger Cai" userId="22586480-35c0-4c25-95bc-8c24c0c5dcbb" providerId="ADAL" clId="{1B36617D-CEC0-4258-B5EC-1AF91E651E77}" dt="2023-10-03T20:32:50.090" v="10933" actId="478"/>
          <ac:spMkLst>
            <pc:docMk/>
            <pc:sldMk cId="1108372282" sldId="289"/>
            <ac:spMk id="9" creationId="{8654F508-8086-9DBB-7B21-73B5D1EB596F}"/>
          </ac:spMkLst>
        </pc:spChg>
        <pc:spChg chg="del">
          <ac:chgData name="Roger Cai" userId="22586480-35c0-4c25-95bc-8c24c0c5dcbb" providerId="ADAL" clId="{1B36617D-CEC0-4258-B5EC-1AF91E651E77}" dt="2023-10-03T20:32:47.684" v="10931" actId="478"/>
          <ac:spMkLst>
            <pc:docMk/>
            <pc:sldMk cId="1108372282" sldId="289"/>
            <ac:spMk id="12" creationId="{18907627-D906-B81D-98AE-FC9A7EC8FE2A}"/>
          </ac:spMkLst>
        </pc:spChg>
        <pc:spChg chg="del">
          <ac:chgData name="Roger Cai" userId="22586480-35c0-4c25-95bc-8c24c0c5dcbb" providerId="ADAL" clId="{1B36617D-CEC0-4258-B5EC-1AF91E651E77}" dt="2023-10-03T20:32:47.684" v="10931" actId="478"/>
          <ac:spMkLst>
            <pc:docMk/>
            <pc:sldMk cId="1108372282" sldId="289"/>
            <ac:spMk id="13" creationId="{D5A3B89C-E11E-60B5-64CC-3AE9A7D3FDDC}"/>
          </ac:spMkLst>
        </pc:spChg>
        <pc:spChg chg="del">
          <ac:chgData name="Roger Cai" userId="22586480-35c0-4c25-95bc-8c24c0c5dcbb" providerId="ADAL" clId="{1B36617D-CEC0-4258-B5EC-1AF91E651E77}" dt="2023-10-03T20:32:47.684" v="10931" actId="478"/>
          <ac:spMkLst>
            <pc:docMk/>
            <pc:sldMk cId="1108372282" sldId="289"/>
            <ac:spMk id="14" creationId="{0F38C65E-3D9C-33F3-C23E-9AFA82F1B83E}"/>
          </ac:spMkLst>
        </pc:spChg>
        <pc:spChg chg="del">
          <ac:chgData name="Roger Cai" userId="22586480-35c0-4c25-95bc-8c24c0c5dcbb" providerId="ADAL" clId="{1B36617D-CEC0-4258-B5EC-1AF91E651E77}" dt="2023-10-03T20:32:50.909" v="10934" actId="478"/>
          <ac:spMkLst>
            <pc:docMk/>
            <pc:sldMk cId="1108372282" sldId="289"/>
            <ac:spMk id="15" creationId="{30EC50EC-5AF9-E285-0F04-AA2779498552}"/>
          </ac:spMkLst>
        </pc:spChg>
        <pc:spChg chg="del">
          <ac:chgData name="Roger Cai" userId="22586480-35c0-4c25-95bc-8c24c0c5dcbb" providerId="ADAL" clId="{1B36617D-CEC0-4258-B5EC-1AF91E651E77}" dt="2023-10-03T20:32:47.684" v="10931" actId="478"/>
          <ac:spMkLst>
            <pc:docMk/>
            <pc:sldMk cId="1108372282" sldId="289"/>
            <ac:spMk id="16" creationId="{F9D3B7CC-4E09-65DA-4371-3C15A812CBAC}"/>
          </ac:spMkLst>
        </pc:spChg>
        <pc:spChg chg="del">
          <ac:chgData name="Roger Cai" userId="22586480-35c0-4c25-95bc-8c24c0c5dcbb" providerId="ADAL" clId="{1B36617D-CEC0-4258-B5EC-1AF91E651E77}" dt="2023-10-03T20:32:47.684" v="10931" actId="478"/>
          <ac:spMkLst>
            <pc:docMk/>
            <pc:sldMk cId="1108372282" sldId="289"/>
            <ac:spMk id="17" creationId="{6547C0F9-3521-37B0-ACCA-9F7834C56AF9}"/>
          </ac:spMkLst>
        </pc:spChg>
        <pc:spChg chg="del">
          <ac:chgData name="Roger Cai" userId="22586480-35c0-4c25-95bc-8c24c0c5dcbb" providerId="ADAL" clId="{1B36617D-CEC0-4258-B5EC-1AF91E651E77}" dt="2023-10-03T20:32:47.684" v="10931" actId="478"/>
          <ac:spMkLst>
            <pc:docMk/>
            <pc:sldMk cId="1108372282" sldId="289"/>
            <ac:spMk id="18" creationId="{F4E1A4A7-93C0-864B-C5C7-D8C542B38C4C}"/>
          </ac:spMkLst>
        </pc:spChg>
        <pc:picChg chg="add mod">
          <ac:chgData name="Roger Cai" userId="22586480-35c0-4c25-95bc-8c24c0c5dcbb" providerId="ADAL" clId="{1B36617D-CEC0-4258-B5EC-1AF91E651E77}" dt="2023-10-03T20:33:48.731" v="10981" actId="1076"/>
          <ac:picMkLst>
            <pc:docMk/>
            <pc:sldMk cId="1108372282" sldId="289"/>
            <ac:picMk id="4" creationId="{60792E64-3DA6-6198-3145-FF4DC6AD3B07}"/>
          </ac:picMkLst>
        </pc:picChg>
        <pc:picChg chg="del">
          <ac:chgData name="Roger Cai" userId="22586480-35c0-4c25-95bc-8c24c0c5dcbb" providerId="ADAL" clId="{1B36617D-CEC0-4258-B5EC-1AF91E651E77}" dt="2023-10-03T20:32:47.684" v="10931" actId="478"/>
          <ac:picMkLst>
            <pc:docMk/>
            <pc:sldMk cId="1108372282" sldId="289"/>
            <ac:picMk id="19" creationId="{49641C90-9CEF-09A6-1D86-5DA609DA5407}"/>
          </ac:picMkLst>
        </pc:picChg>
      </pc:sldChg>
      <pc:sldChg chg="addSp delSp modSp add mod setBg">
        <pc:chgData name="Roger Cai" userId="22586480-35c0-4c25-95bc-8c24c0c5dcbb" providerId="ADAL" clId="{1B36617D-CEC0-4258-B5EC-1AF91E651E77}" dt="2023-10-04T19:21:48.841" v="12108" actId="1076"/>
        <pc:sldMkLst>
          <pc:docMk/>
          <pc:sldMk cId="3204087875" sldId="290"/>
        </pc:sldMkLst>
        <pc:spChg chg="del">
          <ac:chgData name="Roger Cai" userId="22586480-35c0-4c25-95bc-8c24c0c5dcbb" providerId="ADAL" clId="{1B36617D-CEC0-4258-B5EC-1AF91E651E77}" dt="2023-10-03T23:51:14.247" v="11136" actId="478"/>
          <ac:spMkLst>
            <pc:docMk/>
            <pc:sldMk cId="3204087875" sldId="290"/>
            <ac:spMk id="2" creationId="{788C2420-CF1B-DA54-4BF5-F9859FFFB9AC}"/>
          </ac:spMkLst>
        </pc:spChg>
        <pc:spChg chg="mod">
          <ac:chgData name="Roger Cai" userId="22586480-35c0-4c25-95bc-8c24c0c5dcbb" providerId="ADAL" clId="{1B36617D-CEC0-4258-B5EC-1AF91E651E77}" dt="2023-10-04T00:27:20.117" v="11554" actId="26606"/>
          <ac:spMkLst>
            <pc:docMk/>
            <pc:sldMk cId="3204087875" sldId="290"/>
            <ac:spMk id="5" creationId="{19FF3EA2-44AF-4D34-4EEE-7F75ACBD7298}"/>
          </ac:spMkLst>
        </pc:spChg>
        <pc:spChg chg="add mod">
          <ac:chgData name="Roger Cai" userId="22586480-35c0-4c25-95bc-8c24c0c5dcbb" providerId="ADAL" clId="{1B36617D-CEC0-4258-B5EC-1AF91E651E77}" dt="2023-10-04T00:27:20.117" v="11554" actId="26606"/>
          <ac:spMkLst>
            <pc:docMk/>
            <pc:sldMk cId="3204087875" sldId="290"/>
            <ac:spMk id="6" creationId="{66A0D2AD-542C-673B-C6CF-1E12E53F87B0}"/>
          </ac:spMkLst>
        </pc:spChg>
        <pc:spChg chg="add del mod">
          <ac:chgData name="Roger Cai" userId="22586480-35c0-4c25-95bc-8c24c0c5dcbb" providerId="ADAL" clId="{1B36617D-CEC0-4258-B5EC-1AF91E651E77}" dt="2023-10-04T19:20:34.995" v="12074" actId="403"/>
          <ac:spMkLst>
            <pc:docMk/>
            <pc:sldMk cId="3204087875" sldId="290"/>
            <ac:spMk id="8" creationId="{DD86999B-4DCF-D0B3-BE07-468DD003CAF1}"/>
          </ac:spMkLst>
        </pc:spChg>
        <pc:spChg chg="add del mod">
          <ac:chgData name="Roger Cai" userId="22586480-35c0-4c25-95bc-8c24c0c5dcbb" providerId="ADAL" clId="{1B36617D-CEC0-4258-B5EC-1AF91E651E77}" dt="2023-10-04T19:21:46.132" v="12107" actId="1076"/>
          <ac:spMkLst>
            <pc:docMk/>
            <pc:sldMk cId="3204087875" sldId="290"/>
            <ac:spMk id="9" creationId="{2ACD3E5C-80BC-D36E-A6B8-4C3F289A2935}"/>
          </ac:spMkLst>
        </pc:spChg>
        <pc:spChg chg="add del mod">
          <ac:chgData name="Roger Cai" userId="22586480-35c0-4c25-95bc-8c24c0c5dcbb" providerId="ADAL" clId="{1B36617D-CEC0-4258-B5EC-1AF91E651E77}" dt="2023-10-04T19:21:48.841" v="12108" actId="1076"/>
          <ac:spMkLst>
            <pc:docMk/>
            <pc:sldMk cId="3204087875" sldId="290"/>
            <ac:spMk id="10" creationId="{020CE43C-11C1-5D0E-DD0B-B96435AA9356}"/>
          </ac:spMkLst>
        </pc:spChg>
        <pc:spChg chg="add del">
          <ac:chgData name="Roger Cai" userId="22586480-35c0-4c25-95bc-8c24c0c5dcbb" providerId="ADAL" clId="{1B36617D-CEC0-4258-B5EC-1AF91E651E77}" dt="2023-10-04T00:27:11.964" v="11549" actId="26606"/>
          <ac:spMkLst>
            <pc:docMk/>
            <pc:sldMk cId="3204087875" sldId="290"/>
            <ac:spMk id="15" creationId="{A4AC5506-6312-4701-8D3C-40187889A947}"/>
          </ac:spMkLst>
        </pc:spChg>
        <pc:spChg chg="add del">
          <ac:chgData name="Roger Cai" userId="22586480-35c0-4c25-95bc-8c24c0c5dcbb" providerId="ADAL" clId="{1B36617D-CEC0-4258-B5EC-1AF91E651E77}" dt="2023-10-04T00:27:17.656" v="11551" actId="26606"/>
          <ac:spMkLst>
            <pc:docMk/>
            <pc:sldMk cId="3204087875" sldId="290"/>
            <ac:spMk id="17" creationId="{DFCA2118-59A2-4310-A4B2-F2CBA821E842}"/>
          </ac:spMkLst>
        </pc:spChg>
        <pc:spChg chg="add del">
          <ac:chgData name="Roger Cai" userId="22586480-35c0-4c25-95bc-8c24c0c5dcbb" providerId="ADAL" clId="{1B36617D-CEC0-4258-B5EC-1AF91E651E77}" dt="2023-10-04T00:27:17.656" v="11551" actId="26606"/>
          <ac:spMkLst>
            <pc:docMk/>
            <pc:sldMk cId="3204087875" sldId="290"/>
            <ac:spMk id="18" creationId="{0E91F5CA-B392-444C-88E3-BF5BAAEBDEB0}"/>
          </ac:spMkLst>
        </pc:spChg>
        <pc:spChg chg="add del">
          <ac:chgData name="Roger Cai" userId="22586480-35c0-4c25-95bc-8c24c0c5dcbb" providerId="ADAL" clId="{1B36617D-CEC0-4258-B5EC-1AF91E651E77}" dt="2023-10-04T00:27:20.005" v="11553" actId="26606"/>
          <ac:spMkLst>
            <pc:docMk/>
            <pc:sldMk cId="3204087875" sldId="290"/>
            <ac:spMk id="19" creationId="{402F5C38-C747-4173-ABBF-656E39E82130}"/>
          </ac:spMkLst>
        </pc:spChg>
        <pc:spChg chg="add del">
          <ac:chgData name="Roger Cai" userId="22586480-35c0-4c25-95bc-8c24c0c5dcbb" providerId="ADAL" clId="{1B36617D-CEC0-4258-B5EC-1AF91E651E77}" dt="2023-10-04T00:27:20.005" v="11553" actId="26606"/>
          <ac:spMkLst>
            <pc:docMk/>
            <pc:sldMk cId="3204087875" sldId="290"/>
            <ac:spMk id="20" creationId="{F0A604E4-7307-451C-93BE-F1F7E1BF3BF8}"/>
          </ac:spMkLst>
        </pc:spChg>
        <pc:spChg chg="add del">
          <ac:chgData name="Roger Cai" userId="22586480-35c0-4c25-95bc-8c24c0c5dcbb" providerId="ADAL" clId="{1B36617D-CEC0-4258-B5EC-1AF91E651E77}" dt="2023-10-04T00:27:20.005" v="11553" actId="26606"/>
          <ac:spMkLst>
            <pc:docMk/>
            <pc:sldMk cId="3204087875" sldId="290"/>
            <ac:spMk id="21" creationId="{E37EECFC-A684-4391-AE85-4CDAF5565F61}"/>
          </ac:spMkLst>
        </pc:spChg>
        <pc:spChg chg="add del">
          <ac:chgData name="Roger Cai" userId="22586480-35c0-4c25-95bc-8c24c0c5dcbb" providerId="ADAL" clId="{1B36617D-CEC0-4258-B5EC-1AF91E651E77}" dt="2023-10-04T00:27:20.005" v="11553" actId="26606"/>
          <ac:spMkLst>
            <pc:docMk/>
            <pc:sldMk cId="3204087875" sldId="290"/>
            <ac:spMk id="22" creationId="{F7F3A0AA-35E5-4085-942B-737839030604}"/>
          </ac:spMkLst>
        </pc:spChg>
        <pc:spChg chg="add">
          <ac:chgData name="Roger Cai" userId="22586480-35c0-4c25-95bc-8c24c0c5dcbb" providerId="ADAL" clId="{1B36617D-CEC0-4258-B5EC-1AF91E651E77}" dt="2023-10-04T00:27:20.117" v="11554" actId="26606"/>
          <ac:spMkLst>
            <pc:docMk/>
            <pc:sldMk cId="3204087875" sldId="290"/>
            <ac:spMk id="24" creationId="{E914257E-1E2A-4AC7-89EC-1FB65C9C0A0D}"/>
          </ac:spMkLst>
        </pc:spChg>
        <pc:spChg chg="add">
          <ac:chgData name="Roger Cai" userId="22586480-35c0-4c25-95bc-8c24c0c5dcbb" providerId="ADAL" clId="{1B36617D-CEC0-4258-B5EC-1AF91E651E77}" dt="2023-10-04T00:27:20.117" v="11554" actId="26606"/>
          <ac:spMkLst>
            <pc:docMk/>
            <pc:sldMk cId="3204087875" sldId="290"/>
            <ac:spMk id="25" creationId="{03E1C8F1-97F5-489C-8308-958F09657254}"/>
          </ac:spMkLst>
        </pc:spChg>
        <pc:spChg chg="add">
          <ac:chgData name="Roger Cai" userId="22586480-35c0-4c25-95bc-8c24c0c5dcbb" providerId="ADAL" clId="{1B36617D-CEC0-4258-B5EC-1AF91E651E77}" dt="2023-10-04T00:27:20.117" v="11554" actId="26606"/>
          <ac:spMkLst>
            <pc:docMk/>
            <pc:sldMk cId="3204087875" sldId="290"/>
            <ac:spMk id="26" creationId="{DEB62645-D4DA-4E99-8344-B1536F63D108}"/>
          </ac:spMkLst>
        </pc:spChg>
        <pc:picChg chg="del">
          <ac:chgData name="Roger Cai" userId="22586480-35c0-4c25-95bc-8c24c0c5dcbb" providerId="ADAL" clId="{1B36617D-CEC0-4258-B5EC-1AF91E651E77}" dt="2023-10-03T23:51:11.790" v="11135" actId="478"/>
          <ac:picMkLst>
            <pc:docMk/>
            <pc:sldMk cId="3204087875" sldId="290"/>
            <ac:picMk id="4" creationId="{60792E64-3DA6-6198-3145-FF4DC6AD3B07}"/>
          </ac:picMkLst>
        </pc:picChg>
      </pc:sldChg>
      <pc:sldChg chg="addSp delSp add del setBg delDesignElem">
        <pc:chgData name="Roger Cai" userId="22586480-35c0-4c25-95bc-8c24c0c5dcbb" providerId="ADAL" clId="{1B36617D-CEC0-4258-B5EC-1AF91E651E77}" dt="2023-10-04T00:28:12.573" v="11557"/>
        <pc:sldMkLst>
          <pc:docMk/>
          <pc:sldMk cId="466431649" sldId="291"/>
        </pc:sldMkLst>
        <pc:spChg chg="add del">
          <ac:chgData name="Roger Cai" userId="22586480-35c0-4c25-95bc-8c24c0c5dcbb" providerId="ADAL" clId="{1B36617D-CEC0-4258-B5EC-1AF91E651E77}" dt="2023-10-04T00:28:12.573" v="11557"/>
          <ac:spMkLst>
            <pc:docMk/>
            <pc:sldMk cId="466431649" sldId="291"/>
            <ac:spMk id="24" creationId="{E914257E-1E2A-4AC7-89EC-1FB65C9C0A0D}"/>
          </ac:spMkLst>
        </pc:spChg>
        <pc:spChg chg="add del">
          <ac:chgData name="Roger Cai" userId="22586480-35c0-4c25-95bc-8c24c0c5dcbb" providerId="ADAL" clId="{1B36617D-CEC0-4258-B5EC-1AF91E651E77}" dt="2023-10-04T00:28:12.573" v="11557"/>
          <ac:spMkLst>
            <pc:docMk/>
            <pc:sldMk cId="466431649" sldId="291"/>
            <ac:spMk id="25" creationId="{03E1C8F1-97F5-489C-8308-958F09657254}"/>
          </ac:spMkLst>
        </pc:spChg>
        <pc:spChg chg="add del">
          <ac:chgData name="Roger Cai" userId="22586480-35c0-4c25-95bc-8c24c0c5dcbb" providerId="ADAL" clId="{1B36617D-CEC0-4258-B5EC-1AF91E651E77}" dt="2023-10-04T00:28:12.573" v="11557"/>
          <ac:spMkLst>
            <pc:docMk/>
            <pc:sldMk cId="466431649" sldId="291"/>
            <ac:spMk id="26" creationId="{DEB62645-D4DA-4E99-8344-B1536F63D108}"/>
          </ac:spMkLst>
        </pc:spChg>
      </pc:sldChg>
      <pc:sldChg chg="addSp delSp modSp mod">
        <pc:chgData name="Roger Cai" userId="22586480-35c0-4c25-95bc-8c24c0c5dcbb" providerId="ADAL" clId="{1B36617D-CEC0-4258-B5EC-1AF91E651E77}" dt="2023-10-04T00:38:20.326" v="11662" actId="1076"/>
        <pc:sldMkLst>
          <pc:docMk/>
          <pc:sldMk cId="3666958688" sldId="291"/>
        </pc:sldMkLst>
        <pc:spChg chg="add del mod">
          <ac:chgData name="Roger Cai" userId="22586480-35c0-4c25-95bc-8c24c0c5dcbb" providerId="ADAL" clId="{1B36617D-CEC0-4258-B5EC-1AF91E651E77}" dt="2023-10-04T00:28:19.948" v="11559" actId="478"/>
          <ac:spMkLst>
            <pc:docMk/>
            <pc:sldMk cId="3666958688" sldId="291"/>
            <ac:spMk id="3" creationId="{F3382557-2805-8E2E-1EB8-79E05E3B5D45}"/>
          </ac:spMkLst>
        </pc:spChg>
        <pc:spChg chg="del">
          <ac:chgData name="Roger Cai" userId="22586480-35c0-4c25-95bc-8c24c0c5dcbb" providerId="ADAL" clId="{1B36617D-CEC0-4258-B5EC-1AF91E651E77}" dt="2023-10-04T00:28:18.406" v="11558" actId="478"/>
          <ac:spMkLst>
            <pc:docMk/>
            <pc:sldMk cId="3666958688" sldId="291"/>
            <ac:spMk id="5" creationId="{19FF3EA2-44AF-4D34-4EEE-7F75ACBD7298}"/>
          </ac:spMkLst>
        </pc:spChg>
        <pc:spChg chg="del">
          <ac:chgData name="Roger Cai" userId="22586480-35c0-4c25-95bc-8c24c0c5dcbb" providerId="ADAL" clId="{1B36617D-CEC0-4258-B5EC-1AF91E651E77}" dt="2023-10-04T00:28:22.680" v="11560" actId="478"/>
          <ac:spMkLst>
            <pc:docMk/>
            <pc:sldMk cId="3666958688" sldId="291"/>
            <ac:spMk id="6" creationId="{66A0D2AD-542C-673B-C6CF-1E12E53F87B0}"/>
          </ac:spMkLst>
        </pc:spChg>
        <pc:spChg chg="del">
          <ac:chgData name="Roger Cai" userId="22586480-35c0-4c25-95bc-8c24c0c5dcbb" providerId="ADAL" clId="{1B36617D-CEC0-4258-B5EC-1AF91E651E77}" dt="2023-10-04T00:28:25.743" v="11561" actId="478"/>
          <ac:spMkLst>
            <pc:docMk/>
            <pc:sldMk cId="3666958688" sldId="291"/>
            <ac:spMk id="8" creationId="{DD86999B-4DCF-D0B3-BE07-468DD003CAF1}"/>
          </ac:spMkLst>
        </pc:spChg>
        <pc:spChg chg="del">
          <ac:chgData name="Roger Cai" userId="22586480-35c0-4c25-95bc-8c24c0c5dcbb" providerId="ADAL" clId="{1B36617D-CEC0-4258-B5EC-1AF91E651E77}" dt="2023-10-04T00:28:25.743" v="11561" actId="478"/>
          <ac:spMkLst>
            <pc:docMk/>
            <pc:sldMk cId="3666958688" sldId="291"/>
            <ac:spMk id="9" creationId="{2ACD3E5C-80BC-D36E-A6B8-4C3F289A2935}"/>
          </ac:spMkLst>
        </pc:spChg>
        <pc:spChg chg="del">
          <ac:chgData name="Roger Cai" userId="22586480-35c0-4c25-95bc-8c24c0c5dcbb" providerId="ADAL" clId="{1B36617D-CEC0-4258-B5EC-1AF91E651E77}" dt="2023-10-04T00:28:25.743" v="11561" actId="478"/>
          <ac:spMkLst>
            <pc:docMk/>
            <pc:sldMk cId="3666958688" sldId="291"/>
            <ac:spMk id="10" creationId="{020CE43C-11C1-5D0E-DD0B-B96435AA9356}"/>
          </ac:spMkLst>
        </pc:spChg>
        <pc:spChg chg="add mod">
          <ac:chgData name="Roger Cai" userId="22586480-35c0-4c25-95bc-8c24c0c5dcbb" providerId="ADAL" clId="{1B36617D-CEC0-4258-B5EC-1AF91E651E77}" dt="2023-10-04T00:35:38.817" v="11656" actId="20577"/>
          <ac:spMkLst>
            <pc:docMk/>
            <pc:sldMk cId="3666958688" sldId="291"/>
            <ac:spMk id="17" creationId="{DB1473BB-ED3D-5B19-2B54-D5CF62D47672}"/>
          </ac:spMkLst>
        </pc:spChg>
        <pc:spChg chg="del">
          <ac:chgData name="Roger Cai" userId="22586480-35c0-4c25-95bc-8c24c0c5dcbb" providerId="ADAL" clId="{1B36617D-CEC0-4258-B5EC-1AF91E651E77}" dt="2023-10-04T00:30:46.214" v="11594" actId="26606"/>
          <ac:spMkLst>
            <pc:docMk/>
            <pc:sldMk cId="3666958688" sldId="291"/>
            <ac:spMk id="24" creationId="{E914257E-1E2A-4AC7-89EC-1FB65C9C0A0D}"/>
          </ac:spMkLst>
        </pc:spChg>
        <pc:spChg chg="del">
          <ac:chgData name="Roger Cai" userId="22586480-35c0-4c25-95bc-8c24c0c5dcbb" providerId="ADAL" clId="{1B36617D-CEC0-4258-B5EC-1AF91E651E77}" dt="2023-10-04T00:30:46.214" v="11594" actId="26606"/>
          <ac:spMkLst>
            <pc:docMk/>
            <pc:sldMk cId="3666958688" sldId="291"/>
            <ac:spMk id="25" creationId="{03E1C8F1-97F5-489C-8308-958F09657254}"/>
          </ac:spMkLst>
        </pc:spChg>
        <pc:spChg chg="del">
          <ac:chgData name="Roger Cai" userId="22586480-35c0-4c25-95bc-8c24c0c5dcbb" providerId="ADAL" clId="{1B36617D-CEC0-4258-B5EC-1AF91E651E77}" dt="2023-10-04T00:30:46.214" v="11594" actId="26606"/>
          <ac:spMkLst>
            <pc:docMk/>
            <pc:sldMk cId="3666958688" sldId="291"/>
            <ac:spMk id="26" creationId="{DEB62645-D4DA-4E99-8344-B1536F63D108}"/>
          </ac:spMkLst>
        </pc:spChg>
        <pc:spChg chg="add">
          <ac:chgData name="Roger Cai" userId="22586480-35c0-4c25-95bc-8c24c0c5dcbb" providerId="ADAL" clId="{1B36617D-CEC0-4258-B5EC-1AF91E651E77}" dt="2023-10-04T00:30:46.214" v="11594" actId="26606"/>
          <ac:spMkLst>
            <pc:docMk/>
            <pc:sldMk cId="3666958688" sldId="291"/>
            <ac:spMk id="31" creationId="{6F79B0DD-2C63-4EE5-804F-B8E391FC1E45}"/>
          </ac:spMkLst>
        </pc:spChg>
        <pc:spChg chg="add">
          <ac:chgData name="Roger Cai" userId="22586480-35c0-4c25-95bc-8c24c0c5dcbb" providerId="ADAL" clId="{1B36617D-CEC0-4258-B5EC-1AF91E651E77}" dt="2023-10-04T00:30:46.214" v="11594" actId="26606"/>
          <ac:spMkLst>
            <pc:docMk/>
            <pc:sldMk cId="3666958688" sldId="291"/>
            <ac:spMk id="33" creationId="{627DB8AB-CD55-4C8F-9043-52652B89231A}"/>
          </ac:spMkLst>
        </pc:spChg>
        <pc:spChg chg="add">
          <ac:chgData name="Roger Cai" userId="22586480-35c0-4c25-95bc-8c24c0c5dcbb" providerId="ADAL" clId="{1B36617D-CEC0-4258-B5EC-1AF91E651E77}" dt="2023-10-04T00:30:46.214" v="11594" actId="26606"/>
          <ac:spMkLst>
            <pc:docMk/>
            <pc:sldMk cId="3666958688" sldId="291"/>
            <ac:spMk id="35" creationId="{53059C5A-91CB-4024-9B4E-20082E25C70B}"/>
          </ac:spMkLst>
        </pc:spChg>
        <pc:spChg chg="add">
          <ac:chgData name="Roger Cai" userId="22586480-35c0-4c25-95bc-8c24c0c5dcbb" providerId="ADAL" clId="{1B36617D-CEC0-4258-B5EC-1AF91E651E77}" dt="2023-10-04T00:30:46.214" v="11594" actId="26606"/>
          <ac:spMkLst>
            <pc:docMk/>
            <pc:sldMk cId="3666958688" sldId="291"/>
            <ac:spMk id="37" creationId="{184884BF-A898-4EFF-9504-E13EBE3FF62E}"/>
          </ac:spMkLst>
        </pc:spChg>
        <pc:spChg chg="add">
          <ac:chgData name="Roger Cai" userId="22586480-35c0-4c25-95bc-8c24c0c5dcbb" providerId="ADAL" clId="{1B36617D-CEC0-4258-B5EC-1AF91E651E77}" dt="2023-10-04T00:30:46.214" v="11594" actId="26606"/>
          <ac:spMkLst>
            <pc:docMk/>
            <pc:sldMk cId="3666958688" sldId="291"/>
            <ac:spMk id="39" creationId="{7B32D337-FDA6-4468-ADB1-7038E5FC0BA9}"/>
          </ac:spMkLst>
        </pc:spChg>
        <pc:picChg chg="add mod">
          <ac:chgData name="Roger Cai" userId="22586480-35c0-4c25-95bc-8c24c0c5dcbb" providerId="ADAL" clId="{1B36617D-CEC0-4258-B5EC-1AF91E651E77}" dt="2023-10-04T00:38:08.646" v="11660" actId="14826"/>
          <ac:picMkLst>
            <pc:docMk/>
            <pc:sldMk cId="3666958688" sldId="291"/>
            <ac:picMk id="7" creationId="{7A18B6F8-543E-EF6A-5234-B3165055FCDC}"/>
          </ac:picMkLst>
        </pc:picChg>
        <pc:picChg chg="add del mod ord">
          <ac:chgData name="Roger Cai" userId="22586480-35c0-4c25-95bc-8c24c0c5dcbb" providerId="ADAL" clId="{1B36617D-CEC0-4258-B5EC-1AF91E651E77}" dt="2023-10-04T00:38:11.943" v="11661" actId="478"/>
          <ac:picMkLst>
            <pc:docMk/>
            <pc:sldMk cId="3666958688" sldId="291"/>
            <ac:picMk id="12" creationId="{5B9D2EC2-4824-29E9-D570-FA9202530C53}"/>
          </ac:picMkLst>
        </pc:picChg>
        <pc:picChg chg="add mod">
          <ac:chgData name="Roger Cai" userId="22586480-35c0-4c25-95bc-8c24c0c5dcbb" providerId="ADAL" clId="{1B36617D-CEC0-4258-B5EC-1AF91E651E77}" dt="2023-10-04T00:30:46.214" v="11594" actId="26606"/>
          <ac:picMkLst>
            <pc:docMk/>
            <pc:sldMk cId="3666958688" sldId="291"/>
            <ac:picMk id="14" creationId="{DBCC0082-516D-4655-5B0C-A563AB38FC92}"/>
          </ac:picMkLst>
        </pc:picChg>
        <pc:picChg chg="add mod">
          <ac:chgData name="Roger Cai" userId="22586480-35c0-4c25-95bc-8c24c0c5dcbb" providerId="ADAL" clId="{1B36617D-CEC0-4258-B5EC-1AF91E651E77}" dt="2023-10-04T00:30:46.214" v="11594" actId="26606"/>
          <ac:picMkLst>
            <pc:docMk/>
            <pc:sldMk cId="3666958688" sldId="291"/>
            <ac:picMk id="16" creationId="{DB1E8CF0-B5B2-5625-AEC7-11DDD0A3AA47}"/>
          </ac:picMkLst>
        </pc:picChg>
        <pc:picChg chg="add mod">
          <ac:chgData name="Roger Cai" userId="22586480-35c0-4c25-95bc-8c24c0c5dcbb" providerId="ADAL" clId="{1B36617D-CEC0-4258-B5EC-1AF91E651E77}" dt="2023-10-04T00:38:20.326" v="11662" actId="1076"/>
          <ac:picMkLst>
            <pc:docMk/>
            <pc:sldMk cId="3666958688" sldId="291"/>
            <ac:picMk id="18" creationId="{8E9011C6-5A05-1C4D-AEC9-A8A07130118F}"/>
          </ac:picMkLst>
        </pc:picChg>
      </pc:sldChg>
      <pc:sldChg chg="addSp delSp modSp mod">
        <pc:chgData name="Roger Cai" userId="22586480-35c0-4c25-95bc-8c24c0c5dcbb" providerId="ADAL" clId="{1B36617D-CEC0-4258-B5EC-1AF91E651E77}" dt="2023-10-04T00:35:46.577" v="11657"/>
        <pc:sldMkLst>
          <pc:docMk/>
          <pc:sldMk cId="4008372299" sldId="292"/>
        </pc:sldMkLst>
        <pc:spChg chg="add mod">
          <ac:chgData name="Roger Cai" userId="22586480-35c0-4c25-95bc-8c24c0c5dcbb" providerId="ADAL" clId="{1B36617D-CEC0-4258-B5EC-1AF91E651E77}" dt="2023-10-04T00:35:46.577" v="11657"/>
          <ac:spMkLst>
            <pc:docMk/>
            <pc:sldMk cId="4008372299" sldId="292"/>
            <ac:spMk id="11" creationId="{506DCCD9-0909-E6E0-04BC-6D65E4239D8E}"/>
          </ac:spMkLst>
        </pc:spChg>
        <pc:spChg chg="del">
          <ac:chgData name="Roger Cai" userId="22586480-35c0-4c25-95bc-8c24c0c5dcbb" providerId="ADAL" clId="{1B36617D-CEC0-4258-B5EC-1AF91E651E77}" dt="2023-10-04T00:32:34.330" v="11625" actId="26606"/>
          <ac:spMkLst>
            <pc:docMk/>
            <pc:sldMk cId="4008372299" sldId="292"/>
            <ac:spMk id="31" creationId="{6F79B0DD-2C63-4EE5-804F-B8E391FC1E45}"/>
          </ac:spMkLst>
        </pc:spChg>
        <pc:spChg chg="del">
          <ac:chgData name="Roger Cai" userId="22586480-35c0-4c25-95bc-8c24c0c5dcbb" providerId="ADAL" clId="{1B36617D-CEC0-4258-B5EC-1AF91E651E77}" dt="2023-10-04T00:32:34.330" v="11625" actId="26606"/>
          <ac:spMkLst>
            <pc:docMk/>
            <pc:sldMk cId="4008372299" sldId="292"/>
            <ac:spMk id="33" creationId="{627DB8AB-CD55-4C8F-9043-52652B89231A}"/>
          </ac:spMkLst>
        </pc:spChg>
        <pc:spChg chg="del">
          <ac:chgData name="Roger Cai" userId="22586480-35c0-4c25-95bc-8c24c0c5dcbb" providerId="ADAL" clId="{1B36617D-CEC0-4258-B5EC-1AF91E651E77}" dt="2023-10-04T00:32:34.330" v="11625" actId="26606"/>
          <ac:spMkLst>
            <pc:docMk/>
            <pc:sldMk cId="4008372299" sldId="292"/>
            <ac:spMk id="35" creationId="{53059C5A-91CB-4024-9B4E-20082E25C70B}"/>
          </ac:spMkLst>
        </pc:spChg>
        <pc:spChg chg="del">
          <ac:chgData name="Roger Cai" userId="22586480-35c0-4c25-95bc-8c24c0c5dcbb" providerId="ADAL" clId="{1B36617D-CEC0-4258-B5EC-1AF91E651E77}" dt="2023-10-04T00:32:34.330" v="11625" actId="26606"/>
          <ac:spMkLst>
            <pc:docMk/>
            <pc:sldMk cId="4008372299" sldId="292"/>
            <ac:spMk id="37" creationId="{184884BF-A898-4EFF-9504-E13EBE3FF62E}"/>
          </ac:spMkLst>
        </pc:spChg>
        <pc:spChg chg="del">
          <ac:chgData name="Roger Cai" userId="22586480-35c0-4c25-95bc-8c24c0c5dcbb" providerId="ADAL" clId="{1B36617D-CEC0-4258-B5EC-1AF91E651E77}" dt="2023-10-04T00:32:34.330" v="11625" actId="26606"/>
          <ac:spMkLst>
            <pc:docMk/>
            <pc:sldMk cId="4008372299" sldId="292"/>
            <ac:spMk id="39" creationId="{7B32D337-FDA6-4468-ADB1-7038E5FC0BA9}"/>
          </ac:spMkLst>
        </pc:spChg>
        <pc:spChg chg="add">
          <ac:chgData name="Roger Cai" userId="22586480-35c0-4c25-95bc-8c24c0c5dcbb" providerId="ADAL" clId="{1B36617D-CEC0-4258-B5EC-1AF91E651E77}" dt="2023-10-04T00:32:34.330" v="11625" actId="26606"/>
          <ac:spMkLst>
            <pc:docMk/>
            <pc:sldMk cId="4008372299" sldId="292"/>
            <ac:spMk id="44" creationId="{6F79B0DD-2C63-4EE5-804F-B8E391FC1E45}"/>
          </ac:spMkLst>
        </pc:spChg>
        <pc:spChg chg="add">
          <ac:chgData name="Roger Cai" userId="22586480-35c0-4c25-95bc-8c24c0c5dcbb" providerId="ADAL" clId="{1B36617D-CEC0-4258-B5EC-1AF91E651E77}" dt="2023-10-04T00:32:34.330" v="11625" actId="26606"/>
          <ac:spMkLst>
            <pc:docMk/>
            <pc:sldMk cId="4008372299" sldId="292"/>
            <ac:spMk id="46" creationId="{627DB8AB-CD55-4C8F-9043-52652B89231A}"/>
          </ac:spMkLst>
        </pc:spChg>
        <pc:spChg chg="add">
          <ac:chgData name="Roger Cai" userId="22586480-35c0-4c25-95bc-8c24c0c5dcbb" providerId="ADAL" clId="{1B36617D-CEC0-4258-B5EC-1AF91E651E77}" dt="2023-10-04T00:32:34.330" v="11625" actId="26606"/>
          <ac:spMkLst>
            <pc:docMk/>
            <pc:sldMk cId="4008372299" sldId="292"/>
            <ac:spMk id="48" creationId="{53059C5A-91CB-4024-9B4E-20082E25C70B}"/>
          </ac:spMkLst>
        </pc:spChg>
        <pc:spChg chg="add">
          <ac:chgData name="Roger Cai" userId="22586480-35c0-4c25-95bc-8c24c0c5dcbb" providerId="ADAL" clId="{1B36617D-CEC0-4258-B5EC-1AF91E651E77}" dt="2023-10-04T00:32:34.330" v="11625" actId="26606"/>
          <ac:spMkLst>
            <pc:docMk/>
            <pc:sldMk cId="4008372299" sldId="292"/>
            <ac:spMk id="50" creationId="{184884BF-A898-4EFF-9504-E13EBE3FF62E}"/>
          </ac:spMkLst>
        </pc:spChg>
        <pc:spChg chg="add">
          <ac:chgData name="Roger Cai" userId="22586480-35c0-4c25-95bc-8c24c0c5dcbb" providerId="ADAL" clId="{1B36617D-CEC0-4258-B5EC-1AF91E651E77}" dt="2023-10-04T00:32:34.330" v="11625" actId="26606"/>
          <ac:spMkLst>
            <pc:docMk/>
            <pc:sldMk cId="4008372299" sldId="292"/>
            <ac:spMk id="52" creationId="{7B32D337-FDA6-4468-ADB1-7038E5FC0BA9}"/>
          </ac:spMkLst>
        </pc:spChg>
        <pc:picChg chg="add mod ord">
          <ac:chgData name="Roger Cai" userId="22586480-35c0-4c25-95bc-8c24c0c5dcbb" providerId="ADAL" clId="{1B36617D-CEC0-4258-B5EC-1AF91E651E77}" dt="2023-10-04T00:32:34.330" v="11625" actId="26606"/>
          <ac:picMkLst>
            <pc:docMk/>
            <pc:sldMk cId="4008372299" sldId="292"/>
            <ac:picMk id="3" creationId="{6140E428-D1EC-7278-838A-18F2C91390D8}"/>
          </ac:picMkLst>
        </pc:picChg>
        <pc:picChg chg="add mod">
          <ac:chgData name="Roger Cai" userId="22586480-35c0-4c25-95bc-8c24c0c5dcbb" providerId="ADAL" clId="{1B36617D-CEC0-4258-B5EC-1AF91E651E77}" dt="2023-10-04T00:32:34.330" v="11625" actId="26606"/>
          <ac:picMkLst>
            <pc:docMk/>
            <pc:sldMk cId="4008372299" sldId="292"/>
            <ac:picMk id="5" creationId="{1D343501-BAA2-9357-32A7-16C107F31902}"/>
          </ac:picMkLst>
        </pc:picChg>
        <pc:picChg chg="del">
          <ac:chgData name="Roger Cai" userId="22586480-35c0-4c25-95bc-8c24c0c5dcbb" providerId="ADAL" clId="{1B36617D-CEC0-4258-B5EC-1AF91E651E77}" dt="2023-10-04T00:31:18.970" v="11595" actId="478"/>
          <ac:picMkLst>
            <pc:docMk/>
            <pc:sldMk cId="4008372299" sldId="292"/>
            <ac:picMk id="7" creationId="{7A18B6F8-543E-EF6A-5234-B3165055FCDC}"/>
          </ac:picMkLst>
        </pc:picChg>
        <pc:picChg chg="add mod">
          <ac:chgData name="Roger Cai" userId="22586480-35c0-4c25-95bc-8c24c0c5dcbb" providerId="ADAL" clId="{1B36617D-CEC0-4258-B5EC-1AF91E651E77}" dt="2023-10-04T00:32:34.330" v="11625" actId="26606"/>
          <ac:picMkLst>
            <pc:docMk/>
            <pc:sldMk cId="4008372299" sldId="292"/>
            <ac:picMk id="8" creationId="{645D742A-416E-E226-8874-4227C2B6292D}"/>
          </ac:picMkLst>
        </pc:picChg>
        <pc:picChg chg="add mod">
          <ac:chgData name="Roger Cai" userId="22586480-35c0-4c25-95bc-8c24c0c5dcbb" providerId="ADAL" clId="{1B36617D-CEC0-4258-B5EC-1AF91E651E77}" dt="2023-10-04T00:32:34.330" v="11625" actId="26606"/>
          <ac:picMkLst>
            <pc:docMk/>
            <pc:sldMk cId="4008372299" sldId="292"/>
            <ac:picMk id="10" creationId="{EDEEC8CE-CFEA-62DF-76EC-87A77F0F532D}"/>
          </ac:picMkLst>
        </pc:picChg>
        <pc:picChg chg="del">
          <ac:chgData name="Roger Cai" userId="22586480-35c0-4c25-95bc-8c24c0c5dcbb" providerId="ADAL" clId="{1B36617D-CEC0-4258-B5EC-1AF91E651E77}" dt="2023-10-04T00:32:29.049" v="11620" actId="478"/>
          <ac:picMkLst>
            <pc:docMk/>
            <pc:sldMk cId="4008372299" sldId="292"/>
            <ac:picMk id="12" creationId="{5B9D2EC2-4824-29E9-D570-FA9202530C53}"/>
          </ac:picMkLst>
        </pc:picChg>
        <pc:picChg chg="del">
          <ac:chgData name="Roger Cai" userId="22586480-35c0-4c25-95bc-8c24c0c5dcbb" providerId="ADAL" clId="{1B36617D-CEC0-4258-B5EC-1AF91E651E77}" dt="2023-10-04T00:31:58.670" v="11604" actId="478"/>
          <ac:picMkLst>
            <pc:docMk/>
            <pc:sldMk cId="4008372299" sldId="292"/>
            <ac:picMk id="14" creationId="{DBCC0082-516D-4655-5B0C-A563AB38FC92}"/>
          </ac:picMkLst>
        </pc:picChg>
        <pc:picChg chg="del">
          <ac:chgData name="Roger Cai" userId="22586480-35c0-4c25-95bc-8c24c0c5dcbb" providerId="ADAL" clId="{1B36617D-CEC0-4258-B5EC-1AF91E651E77}" dt="2023-10-04T00:32:09.702" v="11612" actId="478"/>
          <ac:picMkLst>
            <pc:docMk/>
            <pc:sldMk cId="4008372299" sldId="292"/>
            <ac:picMk id="16" creationId="{DB1E8CF0-B5B2-5625-AEC7-11DDD0A3AA47}"/>
          </ac:picMkLst>
        </pc:picChg>
      </pc:sldChg>
      <pc:sldChg chg="addSp delSp modSp new mod setBg">
        <pc:chgData name="Roger Cai" userId="22586480-35c0-4c25-95bc-8c24c0c5dcbb" providerId="ADAL" clId="{1B36617D-CEC0-4258-B5EC-1AF91E651E77}" dt="2023-10-04T01:01:59.960" v="11691" actId="1076"/>
        <pc:sldMkLst>
          <pc:docMk/>
          <pc:sldMk cId="3633188908" sldId="293"/>
        </pc:sldMkLst>
        <pc:spChg chg="del">
          <ac:chgData name="Roger Cai" userId="22586480-35c0-4c25-95bc-8c24c0c5dcbb" providerId="ADAL" clId="{1B36617D-CEC0-4258-B5EC-1AF91E651E77}" dt="2023-10-04T00:45:45.047" v="11664" actId="478"/>
          <ac:spMkLst>
            <pc:docMk/>
            <pc:sldMk cId="3633188908" sldId="293"/>
            <ac:spMk id="2" creationId="{3B1DAF1C-1A04-C176-D736-3F06F4211ADB}"/>
          </ac:spMkLst>
        </pc:spChg>
        <pc:spChg chg="del">
          <ac:chgData name="Roger Cai" userId="22586480-35c0-4c25-95bc-8c24c0c5dcbb" providerId="ADAL" clId="{1B36617D-CEC0-4258-B5EC-1AF91E651E77}" dt="2023-10-04T00:45:47.593" v="11665" actId="478"/>
          <ac:spMkLst>
            <pc:docMk/>
            <pc:sldMk cId="3633188908" sldId="293"/>
            <ac:spMk id="3" creationId="{7C18B162-31CE-DECA-0175-24B3A781CA3B}"/>
          </ac:spMkLst>
        </pc:spChg>
        <pc:spChg chg="add mod">
          <ac:chgData name="Roger Cai" userId="22586480-35c0-4c25-95bc-8c24c0c5dcbb" providerId="ADAL" clId="{1B36617D-CEC0-4258-B5EC-1AF91E651E77}" dt="2023-10-04T01:01:59.960" v="11691" actId="1076"/>
          <ac:spMkLst>
            <pc:docMk/>
            <pc:sldMk cId="3633188908" sldId="293"/>
            <ac:spMk id="8" creationId="{9D59FC2C-9F38-0CC4-D9D1-6CD77D61DB5F}"/>
          </ac:spMkLst>
        </pc:spChg>
        <pc:spChg chg="add del">
          <ac:chgData name="Roger Cai" userId="22586480-35c0-4c25-95bc-8c24c0c5dcbb" providerId="ADAL" clId="{1B36617D-CEC0-4258-B5EC-1AF91E651E77}" dt="2023-10-04T00:47:00.371" v="11674" actId="26606"/>
          <ac:spMkLst>
            <pc:docMk/>
            <pc:sldMk cId="3633188908" sldId="293"/>
            <ac:spMk id="10" creationId="{B9FF99BD-075F-4761-A995-6FC574BD25EA}"/>
          </ac:spMkLst>
        </pc:spChg>
        <pc:spChg chg="add del">
          <ac:chgData name="Roger Cai" userId="22586480-35c0-4c25-95bc-8c24c0c5dcbb" providerId="ADAL" clId="{1B36617D-CEC0-4258-B5EC-1AF91E651E77}" dt="2023-10-04T00:47:00.371" v="11674" actId="26606"/>
          <ac:spMkLst>
            <pc:docMk/>
            <pc:sldMk cId="3633188908" sldId="293"/>
            <ac:spMk id="12" creationId="{A7B21A54-9BA3-4EA9-B460-5A829ADD9051}"/>
          </ac:spMkLst>
        </pc:spChg>
        <pc:spChg chg="add del">
          <ac:chgData name="Roger Cai" userId="22586480-35c0-4c25-95bc-8c24c0c5dcbb" providerId="ADAL" clId="{1B36617D-CEC0-4258-B5EC-1AF91E651E77}" dt="2023-10-04T00:47:00.371" v="11674" actId="26606"/>
          <ac:spMkLst>
            <pc:docMk/>
            <pc:sldMk cId="3633188908" sldId="293"/>
            <ac:spMk id="14" creationId="{6FA8F714-B9D8-488A-8CCA-E9948FF913A9}"/>
          </ac:spMkLst>
        </pc:spChg>
        <pc:spChg chg="add">
          <ac:chgData name="Roger Cai" userId="22586480-35c0-4c25-95bc-8c24c0c5dcbb" providerId="ADAL" clId="{1B36617D-CEC0-4258-B5EC-1AF91E651E77}" dt="2023-10-04T00:47:00.371" v="11674" actId="26606"/>
          <ac:spMkLst>
            <pc:docMk/>
            <pc:sldMk cId="3633188908" sldId="293"/>
            <ac:spMk id="19" creationId="{B9FF99BD-075F-4761-A995-6FC574BD25EA}"/>
          </ac:spMkLst>
        </pc:spChg>
        <pc:spChg chg="add">
          <ac:chgData name="Roger Cai" userId="22586480-35c0-4c25-95bc-8c24c0c5dcbb" providerId="ADAL" clId="{1B36617D-CEC0-4258-B5EC-1AF91E651E77}" dt="2023-10-04T00:47:00.371" v="11674" actId="26606"/>
          <ac:spMkLst>
            <pc:docMk/>
            <pc:sldMk cId="3633188908" sldId="293"/>
            <ac:spMk id="21" creationId="{A7B21A54-9BA3-4EA9-B460-5A829ADD9051}"/>
          </ac:spMkLst>
        </pc:spChg>
        <pc:spChg chg="add">
          <ac:chgData name="Roger Cai" userId="22586480-35c0-4c25-95bc-8c24c0c5dcbb" providerId="ADAL" clId="{1B36617D-CEC0-4258-B5EC-1AF91E651E77}" dt="2023-10-04T00:47:00.371" v="11674" actId="26606"/>
          <ac:spMkLst>
            <pc:docMk/>
            <pc:sldMk cId="3633188908" sldId="293"/>
            <ac:spMk id="23" creationId="{6FA8F714-B9D8-488A-8CCA-E9948FF913A9}"/>
          </ac:spMkLst>
        </pc:spChg>
        <pc:picChg chg="add del mod">
          <ac:chgData name="Roger Cai" userId="22586480-35c0-4c25-95bc-8c24c0c5dcbb" providerId="ADAL" clId="{1B36617D-CEC0-4258-B5EC-1AF91E651E77}" dt="2023-10-04T00:46:57.604" v="11670" actId="478"/>
          <ac:picMkLst>
            <pc:docMk/>
            <pc:sldMk cId="3633188908" sldId="293"/>
            <ac:picMk id="5" creationId="{A0F6C871-1A38-329E-ABD1-FB2BEF1B67BE}"/>
          </ac:picMkLst>
        </pc:picChg>
        <pc:picChg chg="add mod">
          <ac:chgData name="Roger Cai" userId="22586480-35c0-4c25-95bc-8c24c0c5dcbb" providerId="ADAL" clId="{1B36617D-CEC0-4258-B5EC-1AF91E651E77}" dt="2023-10-04T00:47:00.371" v="11674" actId="26606"/>
          <ac:picMkLst>
            <pc:docMk/>
            <pc:sldMk cId="3633188908" sldId="293"/>
            <ac:picMk id="7" creationId="{8984D370-03C4-ED32-E3BD-49FB8CEB5014}"/>
          </ac:picMkLst>
        </pc:picChg>
      </pc:sldChg>
      <pc:sldChg chg="addSp delSp modSp new mod setBg">
        <pc:chgData name="Roger Cai" userId="22586480-35c0-4c25-95bc-8c24c0c5dcbb" providerId="ADAL" clId="{1B36617D-CEC0-4258-B5EC-1AF91E651E77}" dt="2023-10-04T22:26:14.602" v="12383" actId="478"/>
        <pc:sldMkLst>
          <pc:docMk/>
          <pc:sldMk cId="3296348523" sldId="294"/>
        </pc:sldMkLst>
        <pc:spChg chg="add del mod">
          <ac:chgData name="Roger Cai" userId="22586480-35c0-4c25-95bc-8c24c0c5dcbb" providerId="ADAL" clId="{1B36617D-CEC0-4258-B5EC-1AF91E651E77}" dt="2023-10-04T22:26:14.602" v="12383" actId="478"/>
          <ac:spMkLst>
            <pc:docMk/>
            <pc:sldMk cId="3296348523" sldId="294"/>
            <ac:spMk id="2" creationId="{6FF88E45-2DF6-E2EE-6E4D-E7822EF811DE}"/>
          </ac:spMkLst>
        </pc:spChg>
        <pc:spChg chg="del">
          <ac:chgData name="Roger Cai" userId="22586480-35c0-4c25-95bc-8c24c0c5dcbb" providerId="ADAL" clId="{1B36617D-CEC0-4258-B5EC-1AF91E651E77}" dt="2023-10-04T00:56:40.934" v="11676" actId="478"/>
          <ac:spMkLst>
            <pc:docMk/>
            <pc:sldMk cId="3296348523" sldId="294"/>
            <ac:spMk id="2" creationId="{B24AE880-C558-3D46-5C99-50525FC0D2FD}"/>
          </ac:spMkLst>
        </pc:spChg>
        <pc:spChg chg="add del mod">
          <ac:chgData name="Roger Cai" userId="22586480-35c0-4c25-95bc-8c24c0c5dcbb" providerId="ADAL" clId="{1B36617D-CEC0-4258-B5EC-1AF91E651E77}" dt="2023-10-04T22:26:03.803" v="12382" actId="478"/>
          <ac:spMkLst>
            <pc:docMk/>
            <pc:sldMk cId="3296348523" sldId="294"/>
            <ac:spMk id="3" creationId="{017F556D-4EA8-898A-7556-03219F68D93A}"/>
          </ac:spMkLst>
        </pc:spChg>
        <pc:spChg chg="del">
          <ac:chgData name="Roger Cai" userId="22586480-35c0-4c25-95bc-8c24c0c5dcbb" providerId="ADAL" clId="{1B36617D-CEC0-4258-B5EC-1AF91E651E77}" dt="2023-10-04T00:56:40.934" v="11676" actId="478"/>
          <ac:spMkLst>
            <pc:docMk/>
            <pc:sldMk cId="3296348523" sldId="294"/>
            <ac:spMk id="3" creationId="{AFFADF79-D65C-90DC-DCF9-A466FD8DA30A}"/>
          </ac:spMkLst>
        </pc:spChg>
        <pc:spChg chg="del">
          <ac:chgData name="Roger Cai" userId="22586480-35c0-4c25-95bc-8c24c0c5dcbb" providerId="ADAL" clId="{1B36617D-CEC0-4258-B5EC-1AF91E651E77}" dt="2023-10-04T00:56:40.934" v="11676" actId="478"/>
          <ac:spMkLst>
            <pc:docMk/>
            <pc:sldMk cId="3296348523" sldId="294"/>
            <ac:spMk id="4" creationId="{491D847F-58D5-49C3-E0F6-4519BBDCD913}"/>
          </ac:spMkLst>
        </pc:spChg>
        <pc:spChg chg="del">
          <ac:chgData name="Roger Cai" userId="22586480-35c0-4c25-95bc-8c24c0c5dcbb" providerId="ADAL" clId="{1B36617D-CEC0-4258-B5EC-1AF91E651E77}" dt="2023-10-04T00:56:40.934" v="11676" actId="478"/>
          <ac:spMkLst>
            <pc:docMk/>
            <pc:sldMk cId="3296348523" sldId="294"/>
            <ac:spMk id="5" creationId="{091D320C-E5C0-251D-144B-A215A512B0A3}"/>
          </ac:spMkLst>
        </pc:spChg>
        <pc:spChg chg="del">
          <ac:chgData name="Roger Cai" userId="22586480-35c0-4c25-95bc-8c24c0c5dcbb" providerId="ADAL" clId="{1B36617D-CEC0-4258-B5EC-1AF91E651E77}" dt="2023-10-04T00:56:40.934" v="11676" actId="478"/>
          <ac:spMkLst>
            <pc:docMk/>
            <pc:sldMk cId="3296348523" sldId="294"/>
            <ac:spMk id="6" creationId="{32316FE0-9F52-8197-D90D-2645FDCE0E36}"/>
          </ac:spMkLst>
        </pc:spChg>
        <pc:spChg chg="del">
          <ac:chgData name="Roger Cai" userId="22586480-35c0-4c25-95bc-8c24c0c5dcbb" providerId="ADAL" clId="{1B36617D-CEC0-4258-B5EC-1AF91E651E77}" dt="2023-10-04T00:56:40.934" v="11676" actId="478"/>
          <ac:spMkLst>
            <pc:docMk/>
            <pc:sldMk cId="3296348523" sldId="294"/>
            <ac:spMk id="7" creationId="{E0C9B272-3E96-7FB8-5E4A-D79A5035044C}"/>
          </ac:spMkLst>
        </pc:spChg>
        <pc:spChg chg="del">
          <ac:chgData name="Roger Cai" userId="22586480-35c0-4c25-95bc-8c24c0c5dcbb" providerId="ADAL" clId="{1B36617D-CEC0-4258-B5EC-1AF91E651E77}" dt="2023-10-04T00:56:40.934" v="11676" actId="478"/>
          <ac:spMkLst>
            <pc:docMk/>
            <pc:sldMk cId="3296348523" sldId="294"/>
            <ac:spMk id="8" creationId="{AD84F66E-7CEA-E2B4-BA11-1468C61E3B47}"/>
          </ac:spMkLst>
        </pc:spChg>
        <pc:spChg chg="del">
          <ac:chgData name="Roger Cai" userId="22586480-35c0-4c25-95bc-8c24c0c5dcbb" providerId="ADAL" clId="{1B36617D-CEC0-4258-B5EC-1AF91E651E77}" dt="2023-10-04T00:56:40.934" v="11676" actId="478"/>
          <ac:spMkLst>
            <pc:docMk/>
            <pc:sldMk cId="3296348523" sldId="294"/>
            <ac:spMk id="9" creationId="{035894E4-3BFA-432F-C5CF-7A49EBFCDF70}"/>
          </ac:spMkLst>
        </pc:spChg>
        <pc:spChg chg="del">
          <ac:chgData name="Roger Cai" userId="22586480-35c0-4c25-95bc-8c24c0c5dcbb" providerId="ADAL" clId="{1B36617D-CEC0-4258-B5EC-1AF91E651E77}" dt="2023-10-04T00:56:40.934" v="11676" actId="478"/>
          <ac:spMkLst>
            <pc:docMk/>
            <pc:sldMk cId="3296348523" sldId="294"/>
            <ac:spMk id="10" creationId="{3C3D8247-EBA1-022D-C367-537E1D6A3947}"/>
          </ac:spMkLst>
        </pc:spChg>
        <pc:spChg chg="add mod">
          <ac:chgData name="Roger Cai" userId="22586480-35c0-4c25-95bc-8c24c0c5dcbb" providerId="ADAL" clId="{1B36617D-CEC0-4258-B5EC-1AF91E651E77}" dt="2023-10-04T01:05:41.721" v="11728" actId="164"/>
          <ac:spMkLst>
            <pc:docMk/>
            <pc:sldMk cId="3296348523" sldId="294"/>
            <ac:spMk id="13" creationId="{A9FC9220-C540-CDD3-0FA5-24491BECAC14}"/>
          </ac:spMkLst>
        </pc:spChg>
        <pc:spChg chg="add mod">
          <ac:chgData name="Roger Cai" userId="22586480-35c0-4c25-95bc-8c24c0c5dcbb" providerId="ADAL" clId="{1B36617D-CEC0-4258-B5EC-1AF91E651E77}" dt="2023-10-04T01:02:36.027" v="11719" actId="1076"/>
          <ac:spMkLst>
            <pc:docMk/>
            <pc:sldMk cId="3296348523" sldId="294"/>
            <ac:spMk id="14" creationId="{4E623401-A741-EF81-EDBE-BDF6588DED45}"/>
          </ac:spMkLst>
        </pc:spChg>
        <pc:spChg chg="add mod">
          <ac:chgData name="Roger Cai" userId="22586480-35c0-4c25-95bc-8c24c0c5dcbb" providerId="ADAL" clId="{1B36617D-CEC0-4258-B5EC-1AF91E651E77}" dt="2023-10-04T01:05:41.721" v="11728" actId="164"/>
          <ac:spMkLst>
            <pc:docMk/>
            <pc:sldMk cId="3296348523" sldId="294"/>
            <ac:spMk id="15" creationId="{0D751D51-F611-C3B2-12B3-09D8048A9EF1}"/>
          </ac:spMkLst>
        </pc:spChg>
        <pc:spChg chg="add mod">
          <ac:chgData name="Roger Cai" userId="22586480-35c0-4c25-95bc-8c24c0c5dcbb" providerId="ADAL" clId="{1B36617D-CEC0-4258-B5EC-1AF91E651E77}" dt="2023-10-04T01:05:41.721" v="11728" actId="164"/>
          <ac:spMkLst>
            <pc:docMk/>
            <pc:sldMk cId="3296348523" sldId="294"/>
            <ac:spMk id="16" creationId="{E62BE319-3275-589C-C149-524BC836D03A}"/>
          </ac:spMkLst>
        </pc:spChg>
        <pc:spChg chg="add">
          <ac:chgData name="Roger Cai" userId="22586480-35c0-4c25-95bc-8c24c0c5dcbb" providerId="ADAL" clId="{1B36617D-CEC0-4258-B5EC-1AF91E651E77}" dt="2023-10-04T00:57:26.027" v="11679" actId="26606"/>
          <ac:spMkLst>
            <pc:docMk/>
            <pc:sldMk cId="3296348523" sldId="294"/>
            <ac:spMk id="17" creationId="{F3060C83-F051-4F0E-ABAD-AA0DFC48B218}"/>
          </ac:spMkLst>
        </pc:spChg>
        <pc:spChg chg="add">
          <ac:chgData name="Roger Cai" userId="22586480-35c0-4c25-95bc-8c24c0c5dcbb" providerId="ADAL" clId="{1B36617D-CEC0-4258-B5EC-1AF91E651E77}" dt="2023-10-04T00:57:26.027" v="11679" actId="26606"/>
          <ac:spMkLst>
            <pc:docMk/>
            <pc:sldMk cId="3296348523" sldId="294"/>
            <ac:spMk id="19" creationId="{83C98ABE-055B-441F-B07E-44F97F083C39}"/>
          </ac:spMkLst>
        </pc:spChg>
        <pc:spChg chg="add">
          <ac:chgData name="Roger Cai" userId="22586480-35c0-4c25-95bc-8c24c0c5dcbb" providerId="ADAL" clId="{1B36617D-CEC0-4258-B5EC-1AF91E651E77}" dt="2023-10-04T00:57:26.027" v="11679" actId="26606"/>
          <ac:spMkLst>
            <pc:docMk/>
            <pc:sldMk cId="3296348523" sldId="294"/>
            <ac:spMk id="21" creationId="{29FDB030-9B49-4CED-8CCD-4D99382388AC}"/>
          </ac:spMkLst>
        </pc:spChg>
        <pc:spChg chg="add">
          <ac:chgData name="Roger Cai" userId="22586480-35c0-4c25-95bc-8c24c0c5dcbb" providerId="ADAL" clId="{1B36617D-CEC0-4258-B5EC-1AF91E651E77}" dt="2023-10-04T00:57:26.027" v="11679" actId="26606"/>
          <ac:spMkLst>
            <pc:docMk/>
            <pc:sldMk cId="3296348523" sldId="294"/>
            <ac:spMk id="23" creationId="{3783CA14-24A1-485C-8B30-D6A5D87987AD}"/>
          </ac:spMkLst>
        </pc:spChg>
        <pc:spChg chg="add">
          <ac:chgData name="Roger Cai" userId="22586480-35c0-4c25-95bc-8c24c0c5dcbb" providerId="ADAL" clId="{1B36617D-CEC0-4258-B5EC-1AF91E651E77}" dt="2023-10-04T00:57:26.027" v="11679" actId="26606"/>
          <ac:spMkLst>
            <pc:docMk/>
            <pc:sldMk cId="3296348523" sldId="294"/>
            <ac:spMk id="25" creationId="{9A97C86A-04D6-40F7-AE84-31AB43E6A846}"/>
          </ac:spMkLst>
        </pc:spChg>
        <pc:spChg chg="add">
          <ac:chgData name="Roger Cai" userId="22586480-35c0-4c25-95bc-8c24c0c5dcbb" providerId="ADAL" clId="{1B36617D-CEC0-4258-B5EC-1AF91E651E77}" dt="2023-10-04T00:57:26.027" v="11679" actId="26606"/>
          <ac:spMkLst>
            <pc:docMk/>
            <pc:sldMk cId="3296348523" sldId="294"/>
            <ac:spMk id="27" creationId="{FF9F2414-84E8-453E-B1F3-389FDE8192D9}"/>
          </ac:spMkLst>
        </pc:spChg>
        <pc:spChg chg="add">
          <ac:chgData name="Roger Cai" userId="22586480-35c0-4c25-95bc-8c24c0c5dcbb" providerId="ADAL" clId="{1B36617D-CEC0-4258-B5EC-1AF91E651E77}" dt="2023-10-04T00:57:26.027" v="11679" actId="26606"/>
          <ac:spMkLst>
            <pc:docMk/>
            <pc:sldMk cId="3296348523" sldId="294"/>
            <ac:spMk id="29" creationId="{3ECA69A1-7536-43AC-85EF-C7106179F5ED}"/>
          </ac:spMkLst>
        </pc:spChg>
        <pc:grpChg chg="add mod">
          <ac:chgData name="Roger Cai" userId="22586480-35c0-4c25-95bc-8c24c0c5dcbb" providerId="ADAL" clId="{1B36617D-CEC0-4258-B5EC-1AF91E651E77}" dt="2023-10-04T16:50:07.416" v="11867"/>
          <ac:grpSpMkLst>
            <pc:docMk/>
            <pc:sldMk cId="3296348523" sldId="294"/>
            <ac:grpSpMk id="18" creationId="{31B413BA-4763-3ABC-6702-567513C37111}"/>
          </ac:grpSpMkLst>
        </pc:grpChg>
        <pc:picChg chg="add mod">
          <ac:chgData name="Roger Cai" userId="22586480-35c0-4c25-95bc-8c24c0c5dcbb" providerId="ADAL" clId="{1B36617D-CEC0-4258-B5EC-1AF91E651E77}" dt="2023-10-04T01:05:41.721" v="11728" actId="164"/>
          <ac:picMkLst>
            <pc:docMk/>
            <pc:sldMk cId="3296348523" sldId="294"/>
            <ac:picMk id="12" creationId="{DD5F145E-F11C-3DD7-57CB-C3D636F353D5}"/>
          </ac:picMkLst>
        </pc:picChg>
      </pc:sldChg>
      <pc:sldChg chg="addSp delSp modSp del mod">
        <pc:chgData name="Roger Cai" userId="22586480-35c0-4c25-95bc-8c24c0c5dcbb" providerId="ADAL" clId="{1B36617D-CEC0-4258-B5EC-1AF91E651E77}" dt="2023-10-04T22:43:29.882" v="12467" actId="47"/>
        <pc:sldMkLst>
          <pc:docMk/>
          <pc:sldMk cId="2916213294" sldId="295"/>
        </pc:sldMkLst>
        <pc:spChg chg="del">
          <ac:chgData name="Roger Cai" userId="22586480-35c0-4c25-95bc-8c24c0c5dcbb" providerId="ADAL" clId="{1B36617D-CEC0-4258-B5EC-1AF91E651E77}" dt="2023-10-04T12:52:14.160" v="11736" actId="478"/>
          <ac:spMkLst>
            <pc:docMk/>
            <pc:sldMk cId="2916213294" sldId="295"/>
            <ac:spMk id="2" creationId="{42406D80-CACD-A0C3-371A-B7C91F8FDAA1}"/>
          </ac:spMkLst>
        </pc:spChg>
        <pc:spChg chg="mod">
          <ac:chgData name="Roger Cai" userId="22586480-35c0-4c25-95bc-8c24c0c5dcbb" providerId="ADAL" clId="{1B36617D-CEC0-4258-B5EC-1AF91E651E77}" dt="2023-10-04T12:53:16.280" v="11754" actId="404"/>
          <ac:spMkLst>
            <pc:docMk/>
            <pc:sldMk cId="2916213294" sldId="295"/>
            <ac:spMk id="6" creationId="{CBF4CCA3-6958-8168-F62C-57C9AF9412F6}"/>
          </ac:spMkLst>
        </pc:spChg>
        <pc:spChg chg="del">
          <ac:chgData name="Roger Cai" userId="22586480-35c0-4c25-95bc-8c24c0c5dcbb" providerId="ADAL" clId="{1B36617D-CEC0-4258-B5EC-1AF91E651E77}" dt="2023-10-04T12:52:41.532" v="11741" actId="26606"/>
          <ac:spMkLst>
            <pc:docMk/>
            <pc:sldMk cId="2916213294" sldId="295"/>
            <ac:spMk id="7" creationId="{F3060C83-F051-4F0E-ABAD-AA0DFC48B218}"/>
          </ac:spMkLst>
        </pc:spChg>
        <pc:spChg chg="del">
          <ac:chgData name="Roger Cai" userId="22586480-35c0-4c25-95bc-8c24c0c5dcbb" providerId="ADAL" clId="{1B36617D-CEC0-4258-B5EC-1AF91E651E77}" dt="2023-10-04T12:52:41.532" v="11741" actId="26606"/>
          <ac:spMkLst>
            <pc:docMk/>
            <pc:sldMk cId="2916213294" sldId="295"/>
            <ac:spMk id="8" creationId="{83C98ABE-055B-441F-B07E-44F97F083C39}"/>
          </ac:spMkLst>
        </pc:spChg>
        <pc:spChg chg="del">
          <ac:chgData name="Roger Cai" userId="22586480-35c0-4c25-95bc-8c24c0c5dcbb" providerId="ADAL" clId="{1B36617D-CEC0-4258-B5EC-1AF91E651E77}" dt="2023-10-04T12:52:41.532" v="11741" actId="26606"/>
          <ac:spMkLst>
            <pc:docMk/>
            <pc:sldMk cId="2916213294" sldId="295"/>
            <ac:spMk id="14" creationId="{29FDB030-9B49-4CED-8CCD-4D99382388AC}"/>
          </ac:spMkLst>
        </pc:spChg>
        <pc:spChg chg="del">
          <ac:chgData name="Roger Cai" userId="22586480-35c0-4c25-95bc-8c24c0c5dcbb" providerId="ADAL" clId="{1B36617D-CEC0-4258-B5EC-1AF91E651E77}" dt="2023-10-04T12:52:41.532" v="11741" actId="26606"/>
          <ac:spMkLst>
            <pc:docMk/>
            <pc:sldMk cId="2916213294" sldId="295"/>
            <ac:spMk id="16" creationId="{3783CA14-24A1-485C-8B30-D6A5D87987AD}"/>
          </ac:spMkLst>
        </pc:spChg>
        <pc:spChg chg="del">
          <ac:chgData name="Roger Cai" userId="22586480-35c0-4c25-95bc-8c24c0c5dcbb" providerId="ADAL" clId="{1B36617D-CEC0-4258-B5EC-1AF91E651E77}" dt="2023-10-04T12:52:41.532" v="11741" actId="26606"/>
          <ac:spMkLst>
            <pc:docMk/>
            <pc:sldMk cId="2916213294" sldId="295"/>
            <ac:spMk id="18" creationId="{9A97C86A-04D6-40F7-AE84-31AB43E6A846}"/>
          </ac:spMkLst>
        </pc:spChg>
        <pc:spChg chg="del">
          <ac:chgData name="Roger Cai" userId="22586480-35c0-4c25-95bc-8c24c0c5dcbb" providerId="ADAL" clId="{1B36617D-CEC0-4258-B5EC-1AF91E651E77}" dt="2023-10-04T12:52:41.532" v="11741" actId="26606"/>
          <ac:spMkLst>
            <pc:docMk/>
            <pc:sldMk cId="2916213294" sldId="295"/>
            <ac:spMk id="20" creationId="{FF9F2414-84E8-453E-B1F3-389FDE8192D9}"/>
          </ac:spMkLst>
        </pc:spChg>
        <pc:spChg chg="del">
          <ac:chgData name="Roger Cai" userId="22586480-35c0-4c25-95bc-8c24c0c5dcbb" providerId="ADAL" clId="{1B36617D-CEC0-4258-B5EC-1AF91E651E77}" dt="2023-10-04T12:52:41.532" v="11741" actId="26606"/>
          <ac:spMkLst>
            <pc:docMk/>
            <pc:sldMk cId="2916213294" sldId="295"/>
            <ac:spMk id="22" creationId="{3ECA69A1-7536-43AC-85EF-C7106179F5ED}"/>
          </ac:spMkLst>
        </pc:spChg>
        <pc:picChg chg="del">
          <ac:chgData name="Roger Cai" userId="22586480-35c0-4c25-95bc-8c24c0c5dcbb" providerId="ADAL" clId="{1B36617D-CEC0-4258-B5EC-1AF91E651E77}" dt="2023-10-04T12:52:12.163" v="11735" actId="478"/>
          <ac:picMkLst>
            <pc:docMk/>
            <pc:sldMk cId="2916213294" sldId="295"/>
            <ac:picMk id="3" creationId="{D2C2F61E-FBA3-4893-6E41-B256B57768D9}"/>
          </ac:picMkLst>
        </pc:picChg>
        <pc:picChg chg="add del mod">
          <ac:chgData name="Roger Cai" userId="22586480-35c0-4c25-95bc-8c24c0c5dcbb" providerId="ADAL" clId="{1B36617D-CEC0-4258-B5EC-1AF91E651E77}" dt="2023-10-04T22:43:27.175" v="12466" actId="478"/>
          <ac:picMkLst>
            <pc:docMk/>
            <pc:sldMk cId="2916213294" sldId="295"/>
            <ac:picMk id="5" creationId="{F28A6F04-0273-CA79-C53F-4073A47A6E1E}"/>
          </ac:picMkLst>
        </pc:picChg>
        <pc:cxnChg chg="add">
          <ac:chgData name="Roger Cai" userId="22586480-35c0-4c25-95bc-8c24c0c5dcbb" providerId="ADAL" clId="{1B36617D-CEC0-4258-B5EC-1AF91E651E77}" dt="2023-10-04T12:52:41.532" v="11741" actId="26606"/>
          <ac:cxnSpMkLst>
            <pc:docMk/>
            <pc:sldMk cId="2916213294" sldId="295"/>
            <ac:cxnSpMk id="27" creationId="{192712F8-36FA-35DF-0CE8-4098D93322A3}"/>
          </ac:cxnSpMkLst>
        </pc:cxnChg>
        <pc:cxnChg chg="add">
          <ac:chgData name="Roger Cai" userId="22586480-35c0-4c25-95bc-8c24c0c5dcbb" providerId="ADAL" clId="{1B36617D-CEC0-4258-B5EC-1AF91E651E77}" dt="2023-10-04T12:52:41.532" v="11741" actId="26606"/>
          <ac:cxnSpMkLst>
            <pc:docMk/>
            <pc:sldMk cId="2916213294" sldId="295"/>
            <ac:cxnSpMk id="29" creationId="{AF9469B9-6468-5B6A-E832-8D4590388432}"/>
          </ac:cxnSpMkLst>
        </pc:cxnChg>
      </pc:sldChg>
      <pc:sldChg chg="addSp delSp modSp new mod setBg">
        <pc:chgData name="Roger Cai" userId="22586480-35c0-4c25-95bc-8c24c0c5dcbb" providerId="ADAL" clId="{1B36617D-CEC0-4258-B5EC-1AF91E651E77}" dt="2023-10-04T23:09:20.157" v="12893" actId="26606"/>
        <pc:sldMkLst>
          <pc:docMk/>
          <pc:sldMk cId="2116964213" sldId="296"/>
        </pc:sldMkLst>
        <pc:spChg chg="del">
          <ac:chgData name="Roger Cai" userId="22586480-35c0-4c25-95bc-8c24c0c5dcbb" providerId="ADAL" clId="{1B36617D-CEC0-4258-B5EC-1AF91E651E77}" dt="2023-10-04T12:55:42.261" v="11781" actId="478"/>
          <ac:spMkLst>
            <pc:docMk/>
            <pc:sldMk cId="2116964213" sldId="296"/>
            <ac:spMk id="2" creationId="{E46E632A-5AB7-2E15-F165-F8F968840EBF}"/>
          </ac:spMkLst>
        </pc:spChg>
        <pc:spChg chg="del mod">
          <ac:chgData name="Roger Cai" userId="22586480-35c0-4c25-95bc-8c24c0c5dcbb" providerId="ADAL" clId="{1B36617D-CEC0-4258-B5EC-1AF91E651E77}" dt="2023-10-04T23:08:34.289" v="12856" actId="478"/>
          <ac:spMkLst>
            <pc:docMk/>
            <pc:sldMk cId="2116964213" sldId="296"/>
            <ac:spMk id="3" creationId="{98D80AD0-9EF0-EE23-41C5-2089E24E8E8B}"/>
          </ac:spMkLst>
        </pc:spChg>
        <pc:spChg chg="add del mod">
          <ac:chgData name="Roger Cai" userId="22586480-35c0-4c25-95bc-8c24c0c5dcbb" providerId="ADAL" clId="{1B36617D-CEC0-4258-B5EC-1AF91E651E77}" dt="2023-10-04T23:09:20.157" v="12893" actId="26606"/>
          <ac:spMkLst>
            <pc:docMk/>
            <pc:sldMk cId="2116964213" sldId="296"/>
            <ac:spMk id="4" creationId="{08171CDB-7069-1CEE-85BF-D38B0B63E500}"/>
          </ac:spMkLst>
        </pc:spChg>
        <pc:spChg chg="add del">
          <ac:chgData name="Roger Cai" userId="22586480-35c0-4c25-95bc-8c24c0c5dcbb" providerId="ADAL" clId="{1B36617D-CEC0-4258-B5EC-1AF91E651E77}" dt="2023-10-04T23:09:20.136" v="12892" actId="26606"/>
          <ac:spMkLst>
            <pc:docMk/>
            <pc:sldMk cId="2116964213" sldId="296"/>
            <ac:spMk id="10" creationId="{AE2B703B-46F9-481A-A605-82E2A828C4FA}"/>
          </ac:spMkLst>
        </pc:spChg>
        <pc:spChg chg="add del">
          <ac:chgData name="Roger Cai" userId="22586480-35c0-4c25-95bc-8c24c0c5dcbb" providerId="ADAL" clId="{1B36617D-CEC0-4258-B5EC-1AF91E651E77}" dt="2023-10-04T23:09:20.136" v="12892" actId="26606"/>
          <ac:spMkLst>
            <pc:docMk/>
            <pc:sldMk cId="2116964213" sldId="296"/>
            <ac:spMk id="12" creationId="{F13BE4D7-0C3D-4906-B230-A1C5B4665CCF}"/>
          </ac:spMkLst>
        </pc:spChg>
        <pc:graphicFrameChg chg="add del">
          <ac:chgData name="Roger Cai" userId="22586480-35c0-4c25-95bc-8c24c0c5dcbb" providerId="ADAL" clId="{1B36617D-CEC0-4258-B5EC-1AF91E651E77}" dt="2023-10-04T23:09:20.136" v="12892" actId="26606"/>
          <ac:graphicFrameMkLst>
            <pc:docMk/>
            <pc:sldMk cId="2116964213" sldId="296"/>
            <ac:graphicFrameMk id="6" creationId="{C9C52DB2-2CC7-6FFD-3E62-65E0499A9D5C}"/>
          </ac:graphicFrameMkLst>
        </pc:graphicFrameChg>
        <pc:graphicFrameChg chg="add">
          <ac:chgData name="Roger Cai" userId="22586480-35c0-4c25-95bc-8c24c0c5dcbb" providerId="ADAL" clId="{1B36617D-CEC0-4258-B5EC-1AF91E651E77}" dt="2023-10-04T23:09:20.157" v="12893" actId="26606"/>
          <ac:graphicFrameMkLst>
            <pc:docMk/>
            <pc:sldMk cId="2116964213" sldId="296"/>
            <ac:graphicFrameMk id="14" creationId="{82D12D6C-488F-F451-4B80-D0CBF5F8609D}"/>
          </ac:graphicFrameMkLst>
        </pc:graphicFrameChg>
      </pc:sldChg>
      <pc:sldChg chg="delSp add del setBg delDesignElem">
        <pc:chgData name="Roger Cai" userId="22586480-35c0-4c25-95bc-8c24c0c5dcbb" providerId="ADAL" clId="{1B36617D-CEC0-4258-B5EC-1AF91E651E77}" dt="2023-10-04T12:53:25.549" v="11755" actId="47"/>
        <pc:sldMkLst>
          <pc:docMk/>
          <pc:sldMk cId="2247641879" sldId="296"/>
        </pc:sldMkLst>
        <pc:spChg chg="del">
          <ac:chgData name="Roger Cai" userId="22586480-35c0-4c25-95bc-8c24c0c5dcbb" providerId="ADAL" clId="{1B36617D-CEC0-4258-B5EC-1AF91E651E77}" dt="2023-10-04T12:52:15.226" v="11738"/>
          <ac:spMkLst>
            <pc:docMk/>
            <pc:sldMk cId="2247641879" sldId="296"/>
            <ac:spMk id="7" creationId="{F3060C83-F051-4F0E-ABAD-AA0DFC48B218}"/>
          </ac:spMkLst>
        </pc:spChg>
        <pc:spChg chg="del">
          <ac:chgData name="Roger Cai" userId="22586480-35c0-4c25-95bc-8c24c0c5dcbb" providerId="ADAL" clId="{1B36617D-CEC0-4258-B5EC-1AF91E651E77}" dt="2023-10-04T12:52:15.226" v="11738"/>
          <ac:spMkLst>
            <pc:docMk/>
            <pc:sldMk cId="2247641879" sldId="296"/>
            <ac:spMk id="8" creationId="{83C98ABE-055B-441F-B07E-44F97F083C39}"/>
          </ac:spMkLst>
        </pc:spChg>
        <pc:spChg chg="del">
          <ac:chgData name="Roger Cai" userId="22586480-35c0-4c25-95bc-8c24c0c5dcbb" providerId="ADAL" clId="{1B36617D-CEC0-4258-B5EC-1AF91E651E77}" dt="2023-10-04T12:52:15.226" v="11738"/>
          <ac:spMkLst>
            <pc:docMk/>
            <pc:sldMk cId="2247641879" sldId="296"/>
            <ac:spMk id="14" creationId="{29FDB030-9B49-4CED-8CCD-4D99382388AC}"/>
          </ac:spMkLst>
        </pc:spChg>
        <pc:spChg chg="del">
          <ac:chgData name="Roger Cai" userId="22586480-35c0-4c25-95bc-8c24c0c5dcbb" providerId="ADAL" clId="{1B36617D-CEC0-4258-B5EC-1AF91E651E77}" dt="2023-10-04T12:52:15.226" v="11738"/>
          <ac:spMkLst>
            <pc:docMk/>
            <pc:sldMk cId="2247641879" sldId="296"/>
            <ac:spMk id="16" creationId="{3783CA14-24A1-485C-8B30-D6A5D87987AD}"/>
          </ac:spMkLst>
        </pc:spChg>
        <pc:spChg chg="del">
          <ac:chgData name="Roger Cai" userId="22586480-35c0-4c25-95bc-8c24c0c5dcbb" providerId="ADAL" clId="{1B36617D-CEC0-4258-B5EC-1AF91E651E77}" dt="2023-10-04T12:52:15.226" v="11738"/>
          <ac:spMkLst>
            <pc:docMk/>
            <pc:sldMk cId="2247641879" sldId="296"/>
            <ac:spMk id="18" creationId="{9A97C86A-04D6-40F7-AE84-31AB43E6A846}"/>
          </ac:spMkLst>
        </pc:spChg>
        <pc:spChg chg="del">
          <ac:chgData name="Roger Cai" userId="22586480-35c0-4c25-95bc-8c24c0c5dcbb" providerId="ADAL" clId="{1B36617D-CEC0-4258-B5EC-1AF91E651E77}" dt="2023-10-04T12:52:15.226" v="11738"/>
          <ac:spMkLst>
            <pc:docMk/>
            <pc:sldMk cId="2247641879" sldId="296"/>
            <ac:spMk id="20" creationId="{FF9F2414-84E8-453E-B1F3-389FDE8192D9}"/>
          </ac:spMkLst>
        </pc:spChg>
        <pc:spChg chg="del">
          <ac:chgData name="Roger Cai" userId="22586480-35c0-4c25-95bc-8c24c0c5dcbb" providerId="ADAL" clId="{1B36617D-CEC0-4258-B5EC-1AF91E651E77}" dt="2023-10-04T12:52:15.226" v="11738"/>
          <ac:spMkLst>
            <pc:docMk/>
            <pc:sldMk cId="2247641879" sldId="296"/>
            <ac:spMk id="22" creationId="{3ECA69A1-7536-43AC-85EF-C7106179F5ED}"/>
          </ac:spMkLst>
        </pc:spChg>
      </pc:sldChg>
      <pc:sldChg chg="addSp delSp modSp add mod">
        <pc:chgData name="Roger Cai" userId="22586480-35c0-4c25-95bc-8c24c0c5dcbb" providerId="ADAL" clId="{1B36617D-CEC0-4258-B5EC-1AF91E651E77}" dt="2023-10-05T17:26:34.201" v="13025" actId="478"/>
        <pc:sldMkLst>
          <pc:docMk/>
          <pc:sldMk cId="1648230431" sldId="297"/>
        </pc:sldMkLst>
        <pc:spChg chg="add mod">
          <ac:chgData name="Roger Cai" userId="22586480-35c0-4c25-95bc-8c24c0c5dcbb" providerId="ADAL" clId="{1B36617D-CEC0-4258-B5EC-1AF91E651E77}" dt="2023-10-04T16:34:03.588" v="11794" actId="164"/>
          <ac:spMkLst>
            <pc:docMk/>
            <pc:sldMk cId="1648230431" sldId="297"/>
            <ac:spMk id="2" creationId="{5F3782FF-83D5-0666-90B5-4A23BA34733F}"/>
          </ac:spMkLst>
        </pc:spChg>
        <pc:spChg chg="add mod">
          <ac:chgData name="Roger Cai" userId="22586480-35c0-4c25-95bc-8c24c0c5dcbb" providerId="ADAL" clId="{1B36617D-CEC0-4258-B5EC-1AF91E651E77}" dt="2023-10-04T16:34:49.766" v="11823" actId="164"/>
          <ac:spMkLst>
            <pc:docMk/>
            <pc:sldMk cId="1648230431" sldId="297"/>
            <ac:spMk id="4" creationId="{EBED3DB5-E7EC-2CB8-346F-CB683E64C9A9}"/>
          </ac:spMkLst>
        </pc:spChg>
        <pc:grpChg chg="add mod">
          <ac:chgData name="Roger Cai" userId="22586480-35c0-4c25-95bc-8c24c0c5dcbb" providerId="ADAL" clId="{1B36617D-CEC0-4258-B5EC-1AF91E651E77}" dt="2023-10-04T16:34:49.766" v="11823" actId="164"/>
          <ac:grpSpMkLst>
            <pc:docMk/>
            <pc:sldMk cId="1648230431" sldId="297"/>
            <ac:grpSpMk id="3" creationId="{C2083910-4254-2487-E1C9-16A0BE6B5CDA}"/>
          </ac:grpSpMkLst>
        </pc:grpChg>
        <pc:grpChg chg="add mod">
          <ac:chgData name="Roger Cai" userId="22586480-35c0-4c25-95bc-8c24c0c5dcbb" providerId="ADAL" clId="{1B36617D-CEC0-4258-B5EC-1AF91E651E77}" dt="2023-10-04T16:35:16.892" v="11839"/>
          <ac:grpSpMkLst>
            <pc:docMk/>
            <pc:sldMk cId="1648230431" sldId="297"/>
            <ac:grpSpMk id="10" creationId="{6D4B78DF-86D0-8517-8604-0ECE8F4493B8}"/>
          </ac:grpSpMkLst>
        </pc:grpChg>
        <pc:picChg chg="mod">
          <ac:chgData name="Roger Cai" userId="22586480-35c0-4c25-95bc-8c24c0c5dcbb" providerId="ADAL" clId="{1B36617D-CEC0-4258-B5EC-1AF91E651E77}" dt="2023-10-04T16:34:03.588" v="11794" actId="164"/>
          <ac:picMkLst>
            <pc:docMk/>
            <pc:sldMk cId="1648230431" sldId="297"/>
            <ac:picMk id="7" creationId="{D0B48322-1AB9-476C-38DB-CA751E3E99A8}"/>
          </ac:picMkLst>
        </pc:picChg>
        <pc:inkChg chg="add del">
          <ac:chgData name="Roger Cai" userId="22586480-35c0-4c25-95bc-8c24c0c5dcbb" providerId="ADAL" clId="{1B36617D-CEC0-4258-B5EC-1AF91E651E77}" dt="2023-10-05T17:26:34.201" v="13025" actId="478"/>
          <ac:inkMkLst>
            <pc:docMk/>
            <pc:sldMk cId="1648230431" sldId="297"/>
            <ac:inkMk id="8" creationId="{656DB936-38B5-AC96-8FEB-4A169331943D}"/>
          </ac:inkMkLst>
        </pc:inkChg>
        <pc:cxnChg chg="add mod">
          <ac:chgData name="Roger Cai" userId="22586480-35c0-4c25-95bc-8c24c0c5dcbb" providerId="ADAL" clId="{1B36617D-CEC0-4258-B5EC-1AF91E651E77}" dt="2023-10-04T16:34:49.766" v="11823" actId="164"/>
          <ac:cxnSpMkLst>
            <pc:docMk/>
            <pc:sldMk cId="1648230431" sldId="297"/>
            <ac:cxnSpMk id="9" creationId="{9F9C9A4E-A4CB-4534-ED83-A86206A541E9}"/>
          </ac:cxnSpMkLst>
        </pc:cxnChg>
      </pc:sldChg>
      <pc:sldChg chg="addSp delSp modSp add mod">
        <pc:chgData name="Roger Cai" userId="22586480-35c0-4c25-95bc-8c24c0c5dcbb" providerId="ADAL" clId="{1B36617D-CEC0-4258-B5EC-1AF91E651E77}" dt="2023-10-04T16:36:15.292" v="11851" actId="164"/>
        <pc:sldMkLst>
          <pc:docMk/>
          <pc:sldMk cId="2094177276" sldId="298"/>
        </pc:sldMkLst>
        <pc:spChg chg="add mod">
          <ac:chgData name="Roger Cai" userId="22586480-35c0-4c25-95bc-8c24c0c5dcbb" providerId="ADAL" clId="{1B36617D-CEC0-4258-B5EC-1AF91E651E77}" dt="2023-10-04T16:36:15.292" v="11851" actId="164"/>
          <ac:spMkLst>
            <pc:docMk/>
            <pc:sldMk cId="2094177276" sldId="298"/>
            <ac:spMk id="2" creationId="{1D243F60-1FF9-647D-1D75-1CC5468C5B17}"/>
          </ac:spMkLst>
        </pc:spChg>
        <pc:spChg chg="add mod">
          <ac:chgData name="Roger Cai" userId="22586480-35c0-4c25-95bc-8c24c0c5dcbb" providerId="ADAL" clId="{1B36617D-CEC0-4258-B5EC-1AF91E651E77}" dt="2023-10-04T16:36:15.292" v="11851" actId="164"/>
          <ac:spMkLst>
            <pc:docMk/>
            <pc:sldMk cId="2094177276" sldId="298"/>
            <ac:spMk id="3" creationId="{F6620E36-03CE-4E91-FC48-55E1016289C1}"/>
          </ac:spMkLst>
        </pc:spChg>
        <pc:spChg chg="add mod">
          <ac:chgData name="Roger Cai" userId="22586480-35c0-4c25-95bc-8c24c0c5dcbb" providerId="ADAL" clId="{1B36617D-CEC0-4258-B5EC-1AF91E651E77}" dt="2023-10-04T16:36:15.292" v="11851" actId="164"/>
          <ac:spMkLst>
            <pc:docMk/>
            <pc:sldMk cId="2094177276" sldId="298"/>
            <ac:spMk id="4" creationId="{87D85E4A-31E5-A0F4-FC4F-A15BE3391AE6}"/>
          </ac:spMkLst>
        </pc:spChg>
        <pc:grpChg chg="add mod">
          <ac:chgData name="Roger Cai" userId="22586480-35c0-4c25-95bc-8c24c0c5dcbb" providerId="ADAL" clId="{1B36617D-CEC0-4258-B5EC-1AF91E651E77}" dt="2023-10-04T16:36:15.292" v="11851" actId="164"/>
          <ac:grpSpMkLst>
            <pc:docMk/>
            <pc:sldMk cId="2094177276" sldId="298"/>
            <ac:grpSpMk id="14" creationId="{793358A3-667E-AD81-C4C7-30ACB25852DC}"/>
          </ac:grpSpMkLst>
        </pc:grpChg>
        <pc:picChg chg="mod">
          <ac:chgData name="Roger Cai" userId="22586480-35c0-4c25-95bc-8c24c0c5dcbb" providerId="ADAL" clId="{1B36617D-CEC0-4258-B5EC-1AF91E651E77}" dt="2023-10-04T16:36:15.292" v="11851" actId="164"/>
          <ac:picMkLst>
            <pc:docMk/>
            <pc:sldMk cId="2094177276" sldId="298"/>
            <ac:picMk id="7" creationId="{D0B48322-1AB9-476C-38DB-CA751E3E99A8}"/>
          </ac:picMkLst>
        </pc:picChg>
        <pc:cxnChg chg="add mod">
          <ac:chgData name="Roger Cai" userId="22586480-35c0-4c25-95bc-8c24c0c5dcbb" providerId="ADAL" clId="{1B36617D-CEC0-4258-B5EC-1AF91E651E77}" dt="2023-10-04T16:36:15.292" v="11851" actId="164"/>
          <ac:cxnSpMkLst>
            <pc:docMk/>
            <pc:sldMk cId="2094177276" sldId="298"/>
            <ac:cxnSpMk id="9" creationId="{E9A59136-BEE0-6EFF-07C5-E052ADBC4F59}"/>
          </ac:cxnSpMkLst>
        </pc:cxnChg>
        <pc:cxnChg chg="add del">
          <ac:chgData name="Roger Cai" userId="22586480-35c0-4c25-95bc-8c24c0c5dcbb" providerId="ADAL" clId="{1B36617D-CEC0-4258-B5EC-1AF91E651E77}" dt="2023-10-04T16:35:57.549" v="11849" actId="11529"/>
          <ac:cxnSpMkLst>
            <pc:docMk/>
            <pc:sldMk cId="2094177276" sldId="298"/>
            <ac:cxnSpMk id="11" creationId="{265CCE2A-32A0-5F17-E86C-B61308A89F83}"/>
          </ac:cxnSpMkLst>
        </pc:cxnChg>
        <pc:cxnChg chg="add mod">
          <ac:chgData name="Roger Cai" userId="22586480-35c0-4c25-95bc-8c24c0c5dcbb" providerId="ADAL" clId="{1B36617D-CEC0-4258-B5EC-1AF91E651E77}" dt="2023-10-04T16:36:15.292" v="11851" actId="164"/>
          <ac:cxnSpMkLst>
            <pc:docMk/>
            <pc:sldMk cId="2094177276" sldId="298"/>
            <ac:cxnSpMk id="13" creationId="{D54BACE9-109C-349D-B3D0-4156C41956AC}"/>
          </ac:cxnSpMkLst>
        </pc:cxnChg>
      </pc:sldChg>
      <pc:sldChg chg="addSp delSp modSp new mod">
        <pc:chgData name="Roger Cai" userId="22586480-35c0-4c25-95bc-8c24c0c5dcbb" providerId="ADAL" clId="{1B36617D-CEC0-4258-B5EC-1AF91E651E77}" dt="2023-10-04T23:38:57.687" v="12938" actId="11529"/>
        <pc:sldMkLst>
          <pc:docMk/>
          <pc:sldMk cId="1325941098" sldId="299"/>
        </pc:sldMkLst>
        <pc:spChg chg="add mod">
          <ac:chgData name="Roger Cai" userId="22586480-35c0-4c25-95bc-8c24c0c5dcbb" providerId="ADAL" clId="{1B36617D-CEC0-4258-B5EC-1AF91E651E77}" dt="2023-10-04T23:38:45.080" v="12937" actId="1076"/>
          <ac:spMkLst>
            <pc:docMk/>
            <pc:sldMk cId="1325941098" sldId="299"/>
            <ac:spMk id="2" creationId="{783A56D3-03AF-9766-FC26-4DE9021BCB77}"/>
          </ac:spMkLst>
        </pc:spChg>
        <pc:spChg chg="del">
          <ac:chgData name="Roger Cai" userId="22586480-35c0-4c25-95bc-8c24c0c5dcbb" providerId="ADAL" clId="{1B36617D-CEC0-4258-B5EC-1AF91E651E77}" dt="2023-10-04T18:51:47.744" v="11878" actId="478"/>
          <ac:spMkLst>
            <pc:docMk/>
            <pc:sldMk cId="1325941098" sldId="299"/>
            <ac:spMk id="2" creationId="{B1D76336-A70E-4ABE-F043-A558ABA5EE64}"/>
          </ac:spMkLst>
        </pc:spChg>
        <pc:spChg chg="add">
          <ac:chgData name="Roger Cai" userId="22586480-35c0-4c25-95bc-8c24c0c5dcbb" providerId="ADAL" clId="{1B36617D-CEC0-4258-B5EC-1AF91E651E77}" dt="2023-10-04T23:38:57.687" v="12938" actId="11529"/>
          <ac:spMkLst>
            <pc:docMk/>
            <pc:sldMk cId="1325941098" sldId="299"/>
            <ac:spMk id="3" creationId="{1DEF1029-013B-523A-7C52-EF7C483B5EDD}"/>
          </ac:spMkLst>
        </pc:spChg>
        <pc:spChg chg="del">
          <ac:chgData name="Roger Cai" userId="22586480-35c0-4c25-95bc-8c24c0c5dcbb" providerId="ADAL" clId="{1B36617D-CEC0-4258-B5EC-1AF91E651E77}" dt="2023-10-04T18:51:50.048" v="11879" actId="478"/>
          <ac:spMkLst>
            <pc:docMk/>
            <pc:sldMk cId="1325941098" sldId="299"/>
            <ac:spMk id="3" creationId="{783DAE2E-6C74-673E-4DB9-D985A91DF214}"/>
          </ac:spMkLst>
        </pc:spChg>
        <pc:spChg chg="add mod">
          <ac:chgData name="Roger Cai" userId="22586480-35c0-4c25-95bc-8c24c0c5dcbb" providerId="ADAL" clId="{1B36617D-CEC0-4258-B5EC-1AF91E651E77}" dt="2023-10-04T18:54:21.917" v="11895" actId="1076"/>
          <ac:spMkLst>
            <pc:docMk/>
            <pc:sldMk cId="1325941098" sldId="299"/>
            <ac:spMk id="4" creationId="{8941538C-4EED-1843-48FB-B680EDE8D7A0}"/>
          </ac:spMkLst>
        </pc:spChg>
        <pc:spChg chg="add mod">
          <ac:chgData name="Roger Cai" userId="22586480-35c0-4c25-95bc-8c24c0c5dcbb" providerId="ADAL" clId="{1B36617D-CEC0-4258-B5EC-1AF91E651E77}" dt="2023-10-04T18:55:39.024" v="11937" actId="1076"/>
          <ac:spMkLst>
            <pc:docMk/>
            <pc:sldMk cId="1325941098" sldId="299"/>
            <ac:spMk id="6" creationId="{077F3217-5125-4C50-4EC4-07ACDA3C7769}"/>
          </ac:spMkLst>
        </pc:spChg>
        <pc:spChg chg="add mod">
          <ac:chgData name="Roger Cai" userId="22586480-35c0-4c25-95bc-8c24c0c5dcbb" providerId="ADAL" clId="{1B36617D-CEC0-4258-B5EC-1AF91E651E77}" dt="2023-10-04T18:54:44.858" v="11931" actId="20577"/>
          <ac:spMkLst>
            <pc:docMk/>
            <pc:sldMk cId="1325941098" sldId="299"/>
            <ac:spMk id="10" creationId="{AB97BBAA-4F1C-3440-7F44-E6E43020EEBA}"/>
          </ac:spMkLst>
        </pc:spChg>
        <pc:spChg chg="add">
          <ac:chgData name="Roger Cai" userId="22586480-35c0-4c25-95bc-8c24c0c5dcbb" providerId="ADAL" clId="{1B36617D-CEC0-4258-B5EC-1AF91E651E77}" dt="2023-10-04T18:55:33.318" v="11936" actId="11529"/>
          <ac:spMkLst>
            <pc:docMk/>
            <pc:sldMk cId="1325941098" sldId="299"/>
            <ac:spMk id="13" creationId="{138E3E99-D97A-4602-A506-978FA9E25605}"/>
          </ac:spMkLst>
        </pc:spChg>
        <pc:spChg chg="add del">
          <ac:chgData name="Roger Cai" userId="22586480-35c0-4c25-95bc-8c24c0c5dcbb" providerId="ADAL" clId="{1B36617D-CEC0-4258-B5EC-1AF91E651E77}" dt="2023-10-04T18:55:48.406" v="11940" actId="11529"/>
          <ac:spMkLst>
            <pc:docMk/>
            <pc:sldMk cId="1325941098" sldId="299"/>
            <ac:spMk id="14" creationId="{FFF9B838-78BF-6CA0-D3EA-7C3D1C293E96}"/>
          </ac:spMkLst>
        </pc:spChg>
        <pc:spChg chg="add mod">
          <ac:chgData name="Roger Cai" userId="22586480-35c0-4c25-95bc-8c24c0c5dcbb" providerId="ADAL" clId="{1B36617D-CEC0-4258-B5EC-1AF91E651E77}" dt="2023-10-04T18:55:53.184" v="11942" actId="1076"/>
          <ac:spMkLst>
            <pc:docMk/>
            <pc:sldMk cId="1325941098" sldId="299"/>
            <ac:spMk id="15" creationId="{13FFC97C-D445-A614-83B7-62006D05F534}"/>
          </ac:spMkLst>
        </pc:spChg>
        <pc:spChg chg="add mod">
          <ac:chgData name="Roger Cai" userId="22586480-35c0-4c25-95bc-8c24c0c5dcbb" providerId="ADAL" clId="{1B36617D-CEC0-4258-B5EC-1AF91E651E77}" dt="2023-10-04T23:38:29.037" v="12921" actId="1076"/>
          <ac:spMkLst>
            <pc:docMk/>
            <pc:sldMk cId="1325941098" sldId="299"/>
            <ac:spMk id="17" creationId="{4FBF618A-13B7-3598-991C-C2BAD03F2C25}"/>
          </ac:spMkLst>
        </pc:spChg>
        <pc:picChg chg="add mod">
          <ac:chgData name="Roger Cai" userId="22586480-35c0-4c25-95bc-8c24c0c5dcbb" providerId="ADAL" clId="{1B36617D-CEC0-4258-B5EC-1AF91E651E77}" dt="2023-10-04T18:55:42.270" v="11938" actId="1076"/>
          <ac:picMkLst>
            <pc:docMk/>
            <pc:sldMk cId="1325941098" sldId="299"/>
            <ac:picMk id="7" creationId="{4DBE2568-D249-CA38-3C52-F2B824E65465}"/>
          </ac:picMkLst>
        </pc:picChg>
        <pc:picChg chg="add mod">
          <ac:chgData name="Roger Cai" userId="22586480-35c0-4c25-95bc-8c24c0c5dcbb" providerId="ADAL" clId="{1B36617D-CEC0-4258-B5EC-1AF91E651E77}" dt="2023-10-04T18:56:06.039" v="11945" actId="1076"/>
          <ac:picMkLst>
            <pc:docMk/>
            <pc:sldMk cId="1325941098" sldId="299"/>
            <ac:picMk id="16" creationId="{C9054AF3-04F7-B17D-3727-30FC55329486}"/>
          </ac:picMkLst>
        </pc:picChg>
        <pc:cxnChg chg="add">
          <ac:chgData name="Roger Cai" userId="22586480-35c0-4c25-95bc-8c24c0c5dcbb" providerId="ADAL" clId="{1B36617D-CEC0-4258-B5EC-1AF91E651E77}" dt="2023-10-04T18:54:00.501" v="11892" actId="11529"/>
          <ac:cxnSpMkLst>
            <pc:docMk/>
            <pc:sldMk cId="1325941098" sldId="299"/>
            <ac:cxnSpMk id="9" creationId="{A153C951-0486-857F-DA24-2ABE7B546C07}"/>
          </ac:cxnSpMkLst>
        </pc:cxnChg>
        <pc:cxnChg chg="add del mod">
          <ac:chgData name="Roger Cai" userId="22586480-35c0-4c25-95bc-8c24c0c5dcbb" providerId="ADAL" clId="{1B36617D-CEC0-4258-B5EC-1AF91E651E77}" dt="2023-10-04T18:55:26.556" v="11935" actId="11529"/>
          <ac:cxnSpMkLst>
            <pc:docMk/>
            <pc:sldMk cId="1325941098" sldId="299"/>
            <ac:cxnSpMk id="12" creationId="{E2E3A3A8-CD79-13D2-EBAC-2675568C8975}"/>
          </ac:cxnSpMkLst>
        </pc:cxnChg>
      </pc:sldChg>
      <pc:sldChg chg="add">
        <pc:chgData name="Roger Cai" userId="22586480-35c0-4c25-95bc-8c24c0c5dcbb" providerId="ADAL" clId="{1B36617D-CEC0-4258-B5EC-1AF91E651E77}" dt="2023-10-04T19:02:47.110" v="11975"/>
        <pc:sldMkLst>
          <pc:docMk/>
          <pc:sldMk cId="294141051" sldId="300"/>
        </pc:sldMkLst>
      </pc:sldChg>
      <pc:sldChg chg="addSp delSp modSp mod ord">
        <pc:chgData name="Roger Cai" userId="22586480-35c0-4c25-95bc-8c24c0c5dcbb" providerId="ADAL" clId="{1B36617D-CEC0-4258-B5EC-1AF91E651E77}" dt="2023-10-04T19:17:40.222" v="12070" actId="403"/>
        <pc:sldMkLst>
          <pc:docMk/>
          <pc:sldMk cId="191512076" sldId="301"/>
        </pc:sldMkLst>
        <pc:spChg chg="mod">
          <ac:chgData name="Roger Cai" userId="22586480-35c0-4c25-95bc-8c24c0c5dcbb" providerId="ADAL" clId="{1B36617D-CEC0-4258-B5EC-1AF91E651E77}" dt="2023-10-04T19:17:40.222" v="12070" actId="403"/>
          <ac:spMkLst>
            <pc:docMk/>
            <pc:sldMk cId="191512076" sldId="301"/>
            <ac:spMk id="6" creationId="{66A0D2AD-542C-673B-C6CF-1E12E53F87B0}"/>
          </ac:spMkLst>
        </pc:spChg>
        <pc:spChg chg="add mod">
          <ac:chgData name="Roger Cai" userId="22586480-35c0-4c25-95bc-8c24c0c5dcbb" providerId="ADAL" clId="{1B36617D-CEC0-4258-B5EC-1AF91E651E77}" dt="2023-10-04T19:16:08.375" v="12037" actId="164"/>
          <ac:spMkLst>
            <pc:docMk/>
            <pc:sldMk cId="191512076" sldId="301"/>
            <ac:spMk id="7" creationId="{E2B12D59-A96D-9824-66DD-390EC09E5301}"/>
          </ac:spMkLst>
        </pc:spChg>
        <pc:spChg chg="del">
          <ac:chgData name="Roger Cai" userId="22586480-35c0-4c25-95bc-8c24c0c5dcbb" providerId="ADAL" clId="{1B36617D-CEC0-4258-B5EC-1AF91E651E77}" dt="2023-10-04T19:09:56.473" v="11980" actId="478"/>
          <ac:spMkLst>
            <pc:docMk/>
            <pc:sldMk cId="191512076" sldId="301"/>
            <ac:spMk id="8" creationId="{DD86999B-4DCF-D0B3-BE07-468DD003CAF1}"/>
          </ac:spMkLst>
        </pc:spChg>
        <pc:spChg chg="del">
          <ac:chgData name="Roger Cai" userId="22586480-35c0-4c25-95bc-8c24c0c5dcbb" providerId="ADAL" clId="{1B36617D-CEC0-4258-B5EC-1AF91E651E77}" dt="2023-10-04T19:09:56.473" v="11980" actId="478"/>
          <ac:spMkLst>
            <pc:docMk/>
            <pc:sldMk cId="191512076" sldId="301"/>
            <ac:spMk id="9" creationId="{2ACD3E5C-80BC-D36E-A6B8-4C3F289A2935}"/>
          </ac:spMkLst>
        </pc:spChg>
        <pc:spChg chg="del">
          <ac:chgData name="Roger Cai" userId="22586480-35c0-4c25-95bc-8c24c0c5dcbb" providerId="ADAL" clId="{1B36617D-CEC0-4258-B5EC-1AF91E651E77}" dt="2023-10-04T19:09:56.473" v="11980" actId="478"/>
          <ac:spMkLst>
            <pc:docMk/>
            <pc:sldMk cId="191512076" sldId="301"/>
            <ac:spMk id="10" creationId="{020CE43C-11C1-5D0E-DD0B-B96435AA9356}"/>
          </ac:spMkLst>
        </pc:spChg>
        <pc:spChg chg="add mod">
          <ac:chgData name="Roger Cai" userId="22586480-35c0-4c25-95bc-8c24c0c5dcbb" providerId="ADAL" clId="{1B36617D-CEC0-4258-B5EC-1AF91E651E77}" dt="2023-10-04T19:16:08.375" v="12037" actId="164"/>
          <ac:spMkLst>
            <pc:docMk/>
            <pc:sldMk cId="191512076" sldId="301"/>
            <ac:spMk id="11" creationId="{22CEFF9A-232D-7B75-0094-E77A35D467A5}"/>
          </ac:spMkLst>
        </pc:spChg>
        <pc:spChg chg="add mod">
          <ac:chgData name="Roger Cai" userId="22586480-35c0-4c25-95bc-8c24c0c5dcbb" providerId="ADAL" clId="{1B36617D-CEC0-4258-B5EC-1AF91E651E77}" dt="2023-10-04T19:16:08.375" v="12037" actId="164"/>
          <ac:spMkLst>
            <pc:docMk/>
            <pc:sldMk cId="191512076" sldId="301"/>
            <ac:spMk id="16" creationId="{60218F43-C242-05A0-5493-6BF00DFA4E02}"/>
          </ac:spMkLst>
        </pc:spChg>
        <pc:spChg chg="add mod">
          <ac:chgData name="Roger Cai" userId="22586480-35c0-4c25-95bc-8c24c0c5dcbb" providerId="ADAL" clId="{1B36617D-CEC0-4258-B5EC-1AF91E651E77}" dt="2023-10-04T19:16:25.145" v="12038" actId="164"/>
          <ac:spMkLst>
            <pc:docMk/>
            <pc:sldMk cId="191512076" sldId="301"/>
            <ac:spMk id="19" creationId="{64ADB7B3-F01F-C572-F3F2-E3DBD387D3E0}"/>
          </ac:spMkLst>
        </pc:spChg>
        <pc:spChg chg="add mod">
          <ac:chgData name="Roger Cai" userId="22586480-35c0-4c25-95bc-8c24c0c5dcbb" providerId="ADAL" clId="{1B36617D-CEC0-4258-B5EC-1AF91E651E77}" dt="2023-10-04T19:16:25.145" v="12038" actId="164"/>
          <ac:spMkLst>
            <pc:docMk/>
            <pc:sldMk cId="191512076" sldId="301"/>
            <ac:spMk id="20" creationId="{C266265A-8096-90F4-FE8B-82DC0065240F}"/>
          </ac:spMkLst>
        </pc:spChg>
        <pc:spChg chg="add mod">
          <ac:chgData name="Roger Cai" userId="22586480-35c0-4c25-95bc-8c24c0c5dcbb" providerId="ADAL" clId="{1B36617D-CEC0-4258-B5EC-1AF91E651E77}" dt="2023-10-04T19:16:25.145" v="12038" actId="164"/>
          <ac:spMkLst>
            <pc:docMk/>
            <pc:sldMk cId="191512076" sldId="301"/>
            <ac:spMk id="22" creationId="{098191BB-FADC-44F8-46BD-7EAA97439439}"/>
          </ac:spMkLst>
        </pc:spChg>
        <pc:spChg chg="add mod">
          <ac:chgData name="Roger Cai" userId="22586480-35c0-4c25-95bc-8c24c0c5dcbb" providerId="ADAL" clId="{1B36617D-CEC0-4258-B5EC-1AF91E651E77}" dt="2023-10-04T19:16:37.431" v="12040" actId="13822"/>
          <ac:spMkLst>
            <pc:docMk/>
            <pc:sldMk cId="191512076" sldId="301"/>
            <ac:spMk id="32" creationId="{70FAB71B-5207-433F-14F5-36524FFA2957}"/>
          </ac:spMkLst>
        </pc:spChg>
        <pc:spChg chg="add mod">
          <ac:chgData name="Roger Cai" userId="22586480-35c0-4c25-95bc-8c24c0c5dcbb" providerId="ADAL" clId="{1B36617D-CEC0-4258-B5EC-1AF91E651E77}" dt="2023-10-04T19:17:14.884" v="12067" actId="1076"/>
          <ac:spMkLst>
            <pc:docMk/>
            <pc:sldMk cId="191512076" sldId="301"/>
            <ac:spMk id="33" creationId="{2EA30DB2-7420-47E2-CDE5-0077F50A7A20}"/>
          </ac:spMkLst>
        </pc:spChg>
        <pc:grpChg chg="add mod">
          <ac:chgData name="Roger Cai" userId="22586480-35c0-4c25-95bc-8c24c0c5dcbb" providerId="ADAL" clId="{1B36617D-CEC0-4258-B5EC-1AF91E651E77}" dt="2023-10-04T19:16:08.375" v="12037" actId="164"/>
          <ac:grpSpMkLst>
            <pc:docMk/>
            <pc:sldMk cId="191512076" sldId="301"/>
            <ac:grpSpMk id="30" creationId="{1E7B80CE-85D5-8F0C-BF68-6ADC71152399}"/>
          </ac:grpSpMkLst>
        </pc:grpChg>
        <pc:grpChg chg="add mod">
          <ac:chgData name="Roger Cai" userId="22586480-35c0-4c25-95bc-8c24c0c5dcbb" providerId="ADAL" clId="{1B36617D-CEC0-4258-B5EC-1AF91E651E77}" dt="2023-10-04T19:16:39.772" v="12043" actId="1076"/>
          <ac:grpSpMkLst>
            <pc:docMk/>
            <pc:sldMk cId="191512076" sldId="301"/>
            <ac:grpSpMk id="31" creationId="{7E0F1902-DEC6-699E-B3FB-0F27929FF098}"/>
          </ac:grpSpMkLst>
        </pc:grpChg>
        <pc:cxnChg chg="add mod">
          <ac:chgData name="Roger Cai" userId="22586480-35c0-4c25-95bc-8c24c0c5dcbb" providerId="ADAL" clId="{1B36617D-CEC0-4258-B5EC-1AF91E651E77}" dt="2023-10-04T19:16:08.375" v="12037" actId="164"/>
          <ac:cxnSpMkLst>
            <pc:docMk/>
            <pc:sldMk cId="191512076" sldId="301"/>
            <ac:cxnSpMk id="3" creationId="{1413B584-D9F6-C853-BDC2-CF90EF6FC770}"/>
          </ac:cxnSpMkLst>
        </pc:cxnChg>
        <pc:cxnChg chg="add mod">
          <ac:chgData name="Roger Cai" userId="22586480-35c0-4c25-95bc-8c24c0c5dcbb" providerId="ADAL" clId="{1B36617D-CEC0-4258-B5EC-1AF91E651E77}" dt="2023-10-04T19:16:08.375" v="12037" actId="164"/>
          <ac:cxnSpMkLst>
            <pc:docMk/>
            <pc:sldMk cId="191512076" sldId="301"/>
            <ac:cxnSpMk id="4" creationId="{35E9A89C-6DD4-A819-0310-D410ACCEDF09}"/>
          </ac:cxnSpMkLst>
        </pc:cxnChg>
        <pc:cxnChg chg="add del">
          <ac:chgData name="Roger Cai" userId="22586480-35c0-4c25-95bc-8c24c0c5dcbb" providerId="ADAL" clId="{1B36617D-CEC0-4258-B5EC-1AF91E651E77}" dt="2023-10-04T19:11:37.797" v="12008" actId="11529"/>
          <ac:cxnSpMkLst>
            <pc:docMk/>
            <pc:sldMk cId="191512076" sldId="301"/>
            <ac:cxnSpMk id="13" creationId="{0BC13C1C-29BA-3D6A-6C37-02367B31B323}"/>
          </ac:cxnSpMkLst>
        </pc:cxnChg>
        <pc:cxnChg chg="add mod">
          <ac:chgData name="Roger Cai" userId="22586480-35c0-4c25-95bc-8c24c0c5dcbb" providerId="ADAL" clId="{1B36617D-CEC0-4258-B5EC-1AF91E651E77}" dt="2023-10-04T19:16:08.375" v="12037" actId="164"/>
          <ac:cxnSpMkLst>
            <pc:docMk/>
            <pc:sldMk cId="191512076" sldId="301"/>
            <ac:cxnSpMk id="15" creationId="{B38FDD8C-5E72-EB3B-7363-DD36DB03E7EF}"/>
          </ac:cxnSpMkLst>
        </pc:cxnChg>
        <pc:cxnChg chg="add mod">
          <ac:chgData name="Roger Cai" userId="22586480-35c0-4c25-95bc-8c24c0c5dcbb" providerId="ADAL" clId="{1B36617D-CEC0-4258-B5EC-1AF91E651E77}" dt="2023-10-04T19:16:25.145" v="12038" actId="164"/>
          <ac:cxnSpMkLst>
            <pc:docMk/>
            <pc:sldMk cId="191512076" sldId="301"/>
            <ac:cxnSpMk id="17" creationId="{2A9A3135-4B17-ADFA-80E4-72628F388605}"/>
          </ac:cxnSpMkLst>
        </pc:cxnChg>
        <pc:cxnChg chg="add mod">
          <ac:chgData name="Roger Cai" userId="22586480-35c0-4c25-95bc-8c24c0c5dcbb" providerId="ADAL" clId="{1B36617D-CEC0-4258-B5EC-1AF91E651E77}" dt="2023-10-04T19:16:25.145" v="12038" actId="164"/>
          <ac:cxnSpMkLst>
            <pc:docMk/>
            <pc:sldMk cId="191512076" sldId="301"/>
            <ac:cxnSpMk id="18" creationId="{3BE2EB4B-24D6-66B7-3CD3-994636290094}"/>
          </ac:cxnSpMkLst>
        </pc:cxnChg>
        <pc:cxnChg chg="add mod">
          <ac:chgData name="Roger Cai" userId="22586480-35c0-4c25-95bc-8c24c0c5dcbb" providerId="ADAL" clId="{1B36617D-CEC0-4258-B5EC-1AF91E651E77}" dt="2023-10-04T19:16:25.145" v="12038" actId="164"/>
          <ac:cxnSpMkLst>
            <pc:docMk/>
            <pc:sldMk cId="191512076" sldId="301"/>
            <ac:cxnSpMk id="21" creationId="{A02B7DC3-3BDF-3637-8597-6A333C5E4891}"/>
          </ac:cxnSpMkLst>
        </pc:cxnChg>
      </pc:sldChg>
      <pc:sldChg chg="new del">
        <pc:chgData name="Roger Cai" userId="22586480-35c0-4c25-95bc-8c24c0c5dcbb" providerId="ADAL" clId="{1B36617D-CEC0-4258-B5EC-1AF91E651E77}" dt="2023-10-04T22:15:50.267" v="12110" actId="680"/>
        <pc:sldMkLst>
          <pc:docMk/>
          <pc:sldMk cId="2969774807" sldId="302"/>
        </pc:sldMkLst>
      </pc:sldChg>
      <pc:sldChg chg="addSp delSp modSp mod">
        <pc:chgData name="Roger Cai" userId="22586480-35c0-4c25-95bc-8c24c0c5dcbb" providerId="ADAL" clId="{1B36617D-CEC0-4258-B5EC-1AF91E651E77}" dt="2023-10-04T22:49:31.637" v="12481" actId="20577"/>
        <pc:sldMkLst>
          <pc:docMk/>
          <pc:sldMk cId="3658754358" sldId="302"/>
        </pc:sldMkLst>
        <pc:spChg chg="add mod">
          <ac:chgData name="Roger Cai" userId="22586480-35c0-4c25-95bc-8c24c0c5dcbb" providerId="ADAL" clId="{1B36617D-CEC0-4258-B5EC-1AF91E651E77}" dt="2023-10-04T22:49:24.499" v="12477" actId="20577"/>
          <ac:spMkLst>
            <pc:docMk/>
            <pc:sldMk cId="3658754358" sldId="302"/>
            <ac:spMk id="2" creationId="{818E9F9F-0F48-E1F6-C2CF-C6402245C516}"/>
          </ac:spMkLst>
        </pc:spChg>
        <pc:spChg chg="add mod">
          <ac:chgData name="Roger Cai" userId="22586480-35c0-4c25-95bc-8c24c0c5dcbb" providerId="ADAL" clId="{1B36617D-CEC0-4258-B5EC-1AF91E651E77}" dt="2023-10-04T22:30:30.412" v="12438" actId="164"/>
          <ac:spMkLst>
            <pc:docMk/>
            <pc:sldMk cId="3658754358" sldId="302"/>
            <ac:spMk id="3" creationId="{84C6302A-965E-3A9A-F433-B1068DE4D3B0}"/>
          </ac:spMkLst>
        </pc:spChg>
        <pc:spChg chg="add mod">
          <ac:chgData name="Roger Cai" userId="22586480-35c0-4c25-95bc-8c24c0c5dcbb" providerId="ADAL" clId="{1B36617D-CEC0-4258-B5EC-1AF91E651E77}" dt="2023-10-04T22:30:30.412" v="12438" actId="164"/>
          <ac:spMkLst>
            <pc:docMk/>
            <pc:sldMk cId="3658754358" sldId="302"/>
            <ac:spMk id="4" creationId="{8E784821-DB94-B348-79BB-303DE5AC466B}"/>
          </ac:spMkLst>
        </pc:spChg>
        <pc:spChg chg="add mod">
          <ac:chgData name="Roger Cai" userId="22586480-35c0-4c25-95bc-8c24c0c5dcbb" providerId="ADAL" clId="{1B36617D-CEC0-4258-B5EC-1AF91E651E77}" dt="2023-10-04T22:30:30.412" v="12438" actId="164"/>
          <ac:spMkLst>
            <pc:docMk/>
            <pc:sldMk cId="3658754358" sldId="302"/>
            <ac:spMk id="5" creationId="{529ACA15-B0E7-B22B-BFC6-B5F231C9C2A4}"/>
          </ac:spMkLst>
        </pc:spChg>
        <pc:spChg chg="add mod">
          <ac:chgData name="Roger Cai" userId="22586480-35c0-4c25-95bc-8c24c0c5dcbb" providerId="ADAL" clId="{1B36617D-CEC0-4258-B5EC-1AF91E651E77}" dt="2023-10-04T22:30:30.412" v="12438" actId="164"/>
          <ac:spMkLst>
            <pc:docMk/>
            <pc:sldMk cId="3658754358" sldId="302"/>
            <ac:spMk id="6" creationId="{5632B66F-D0BB-EDD5-FC4D-C779FE2C8A42}"/>
          </ac:spMkLst>
        </pc:spChg>
        <pc:spChg chg="add mod">
          <ac:chgData name="Roger Cai" userId="22586480-35c0-4c25-95bc-8c24c0c5dcbb" providerId="ADAL" clId="{1B36617D-CEC0-4258-B5EC-1AF91E651E77}" dt="2023-10-04T22:30:30.412" v="12438" actId="164"/>
          <ac:spMkLst>
            <pc:docMk/>
            <pc:sldMk cId="3658754358" sldId="302"/>
            <ac:spMk id="7" creationId="{4E0B07E8-B97A-493B-8776-B5F1D2586ADA}"/>
          </ac:spMkLst>
        </pc:spChg>
        <pc:spChg chg="add mod">
          <ac:chgData name="Roger Cai" userId="22586480-35c0-4c25-95bc-8c24c0c5dcbb" providerId="ADAL" clId="{1B36617D-CEC0-4258-B5EC-1AF91E651E77}" dt="2023-10-04T22:30:30.412" v="12438" actId="164"/>
          <ac:spMkLst>
            <pc:docMk/>
            <pc:sldMk cId="3658754358" sldId="302"/>
            <ac:spMk id="8" creationId="{55A52EB0-7233-DD6A-988E-B1BE4BC0FCFC}"/>
          </ac:spMkLst>
        </pc:spChg>
        <pc:spChg chg="add mod">
          <ac:chgData name="Roger Cai" userId="22586480-35c0-4c25-95bc-8c24c0c5dcbb" providerId="ADAL" clId="{1B36617D-CEC0-4258-B5EC-1AF91E651E77}" dt="2023-10-04T22:30:30.412" v="12438" actId="164"/>
          <ac:spMkLst>
            <pc:docMk/>
            <pc:sldMk cId="3658754358" sldId="302"/>
            <ac:spMk id="9" creationId="{15445545-C6C8-FBEB-2F7A-E6127784D950}"/>
          </ac:spMkLst>
        </pc:spChg>
        <pc:spChg chg="add mod">
          <ac:chgData name="Roger Cai" userId="22586480-35c0-4c25-95bc-8c24c0c5dcbb" providerId="ADAL" clId="{1B36617D-CEC0-4258-B5EC-1AF91E651E77}" dt="2023-10-04T22:30:30.412" v="12438" actId="164"/>
          <ac:spMkLst>
            <pc:docMk/>
            <pc:sldMk cId="3658754358" sldId="302"/>
            <ac:spMk id="10" creationId="{7597A6AD-B859-17E0-869E-83FF32810275}"/>
          </ac:spMkLst>
        </pc:spChg>
        <pc:spChg chg="mod">
          <ac:chgData name="Roger Cai" userId="22586480-35c0-4c25-95bc-8c24c0c5dcbb" providerId="ADAL" clId="{1B36617D-CEC0-4258-B5EC-1AF91E651E77}" dt="2023-10-04T22:49:31.637" v="12481" actId="20577"/>
          <ac:spMkLst>
            <pc:docMk/>
            <pc:sldMk cId="3658754358" sldId="302"/>
            <ac:spMk id="22" creationId="{4CD4A755-7E83-EA65-5AB2-B4544D3FC1AE}"/>
          </ac:spMkLst>
        </pc:spChg>
        <pc:spChg chg="del mod">
          <ac:chgData name="Roger Cai" userId="22586480-35c0-4c25-95bc-8c24c0c5dcbb" providerId="ADAL" clId="{1B36617D-CEC0-4258-B5EC-1AF91E651E77}" dt="2023-10-04T22:31:05.866" v="12451" actId="478"/>
          <ac:spMkLst>
            <pc:docMk/>
            <pc:sldMk cId="3658754358" sldId="302"/>
            <ac:spMk id="24" creationId="{339C6FF7-A5FD-CB6E-27A6-0A836C5BF9C8}"/>
          </ac:spMkLst>
        </pc:spChg>
        <pc:spChg chg="mod">
          <ac:chgData name="Roger Cai" userId="22586480-35c0-4c25-95bc-8c24c0c5dcbb" providerId="ADAL" clId="{1B36617D-CEC0-4258-B5EC-1AF91E651E77}" dt="2023-10-04T22:31:12.849" v="12452" actId="1076"/>
          <ac:spMkLst>
            <pc:docMk/>
            <pc:sldMk cId="3658754358" sldId="302"/>
            <ac:spMk id="26" creationId="{7069450B-0EEC-77C2-92AB-D90AEB2A831E}"/>
          </ac:spMkLst>
        </pc:spChg>
        <pc:spChg chg="mod">
          <ac:chgData name="Roger Cai" userId="22586480-35c0-4c25-95bc-8c24c0c5dcbb" providerId="ADAL" clId="{1B36617D-CEC0-4258-B5EC-1AF91E651E77}" dt="2023-10-04T22:31:18.326" v="12453" actId="1076"/>
          <ac:spMkLst>
            <pc:docMk/>
            <pc:sldMk cId="3658754358" sldId="302"/>
            <ac:spMk id="28" creationId="{5B692CBF-29D0-024C-EA55-F8CF53BC008F}"/>
          </ac:spMkLst>
        </pc:spChg>
        <pc:spChg chg="mod">
          <ac:chgData name="Roger Cai" userId="22586480-35c0-4c25-95bc-8c24c0c5dcbb" providerId="ADAL" clId="{1B36617D-CEC0-4258-B5EC-1AF91E651E77}" dt="2023-10-04T22:31:23.635" v="12454" actId="1076"/>
          <ac:spMkLst>
            <pc:docMk/>
            <pc:sldMk cId="3658754358" sldId="302"/>
            <ac:spMk id="30" creationId="{EB0549D0-5AB7-2F28-5ADC-15CC232D0ED2}"/>
          </ac:spMkLst>
        </pc:spChg>
        <pc:spChg chg="mod">
          <ac:chgData name="Roger Cai" userId="22586480-35c0-4c25-95bc-8c24c0c5dcbb" providerId="ADAL" clId="{1B36617D-CEC0-4258-B5EC-1AF91E651E77}" dt="2023-10-04T22:31:30.504" v="12455" actId="1076"/>
          <ac:spMkLst>
            <pc:docMk/>
            <pc:sldMk cId="3658754358" sldId="302"/>
            <ac:spMk id="31" creationId="{A13B46D4-3A82-456A-8B93-386E4AD5D020}"/>
          </ac:spMkLst>
        </pc:spChg>
        <pc:spChg chg="mod">
          <ac:chgData name="Roger Cai" userId="22586480-35c0-4c25-95bc-8c24c0c5dcbb" providerId="ADAL" clId="{1B36617D-CEC0-4258-B5EC-1AF91E651E77}" dt="2023-10-04T22:31:37.704" v="12456" actId="1076"/>
          <ac:spMkLst>
            <pc:docMk/>
            <pc:sldMk cId="3658754358" sldId="302"/>
            <ac:spMk id="32" creationId="{CDF5F342-174A-140E-F56D-123BF807AC3B}"/>
          </ac:spMkLst>
        </pc:spChg>
        <pc:spChg chg="mod">
          <ac:chgData name="Roger Cai" userId="22586480-35c0-4c25-95bc-8c24c0c5dcbb" providerId="ADAL" clId="{1B36617D-CEC0-4258-B5EC-1AF91E651E77}" dt="2023-10-04T22:31:41.070" v="12457" actId="1076"/>
          <ac:spMkLst>
            <pc:docMk/>
            <pc:sldMk cId="3658754358" sldId="302"/>
            <ac:spMk id="33" creationId="{33A90050-F6E9-E787-93D0-9AB76C439338}"/>
          </ac:spMkLst>
        </pc:spChg>
        <pc:spChg chg="mod">
          <ac:chgData name="Roger Cai" userId="22586480-35c0-4c25-95bc-8c24c0c5dcbb" providerId="ADAL" clId="{1B36617D-CEC0-4258-B5EC-1AF91E651E77}" dt="2023-10-04T22:31:46.604" v="12459" actId="1076"/>
          <ac:spMkLst>
            <pc:docMk/>
            <pc:sldMk cId="3658754358" sldId="302"/>
            <ac:spMk id="34" creationId="{FF241379-A00B-FD97-C8A9-0C0D20CAB4E1}"/>
          </ac:spMkLst>
        </pc:spChg>
        <pc:grpChg chg="add mod">
          <ac:chgData name="Roger Cai" userId="22586480-35c0-4c25-95bc-8c24c0c5dcbb" providerId="ADAL" clId="{1B36617D-CEC0-4258-B5EC-1AF91E651E77}" dt="2023-10-04T22:30:40.371" v="12439"/>
          <ac:grpSpMkLst>
            <pc:docMk/>
            <pc:sldMk cId="3658754358" sldId="302"/>
            <ac:grpSpMk id="11" creationId="{35FD6F52-3EAE-7E53-8EC8-BD6590B8C6CF}"/>
          </ac:grpSpMkLst>
        </pc:grpChg>
        <pc:grpChg chg="del mod">
          <ac:chgData name="Roger Cai" userId="22586480-35c0-4c25-95bc-8c24c0c5dcbb" providerId="ADAL" clId="{1B36617D-CEC0-4258-B5EC-1AF91E651E77}" dt="2023-10-04T22:15:57.506" v="12112" actId="478"/>
          <ac:grpSpMkLst>
            <pc:docMk/>
            <pc:sldMk cId="3658754358" sldId="302"/>
            <ac:grpSpMk id="18" creationId="{31B413BA-4763-3ABC-6702-567513C37111}"/>
          </ac:grpSpMkLst>
        </pc:grpChg>
        <pc:grpChg chg="add mod">
          <ac:chgData name="Roger Cai" userId="22586480-35c0-4c25-95bc-8c24c0c5dcbb" providerId="ADAL" clId="{1B36617D-CEC0-4258-B5EC-1AF91E651E77}" dt="2023-10-04T22:33:17.675" v="12461" actId="1076"/>
          <ac:grpSpMkLst>
            <pc:docMk/>
            <pc:sldMk cId="3658754358" sldId="302"/>
            <ac:grpSpMk id="20" creationId="{C6F61287-5D17-C30B-2324-EE00D30A8E44}"/>
          </ac:grpSpMkLst>
        </pc:grpChg>
        <pc:picChg chg="add mod">
          <ac:chgData name="Roger Cai" userId="22586480-35c0-4c25-95bc-8c24c0c5dcbb" providerId="ADAL" clId="{1B36617D-CEC0-4258-B5EC-1AF91E651E77}" dt="2023-10-04T22:38:28.058" v="12465" actId="1076"/>
          <ac:picMkLst>
            <pc:docMk/>
            <pc:sldMk cId="3658754358" sldId="302"/>
            <ac:picMk id="36" creationId="{739D3FDC-EECD-58EC-3BE1-A0E068B032C2}"/>
          </ac:picMkLst>
        </pc:picChg>
      </pc:sldChg>
      <pc:sldChg chg="addSp delSp modSp new mod setBg">
        <pc:chgData name="Roger Cai" userId="22586480-35c0-4c25-95bc-8c24c0c5dcbb" providerId="ADAL" clId="{1B36617D-CEC0-4258-B5EC-1AF91E651E77}" dt="2023-10-04T23:08:07.330" v="12855" actId="26606"/>
        <pc:sldMkLst>
          <pc:docMk/>
          <pc:sldMk cId="4117660193" sldId="303"/>
        </pc:sldMkLst>
        <pc:spChg chg="mod">
          <ac:chgData name="Roger Cai" userId="22586480-35c0-4c25-95bc-8c24c0c5dcbb" providerId="ADAL" clId="{1B36617D-CEC0-4258-B5EC-1AF91E651E77}" dt="2023-10-04T23:08:07.330" v="12855" actId="26606"/>
          <ac:spMkLst>
            <pc:docMk/>
            <pc:sldMk cId="4117660193" sldId="303"/>
            <ac:spMk id="2" creationId="{EDC4433B-B5E5-C505-4E5F-9EF576BBBAA5}"/>
          </ac:spMkLst>
        </pc:spChg>
        <pc:spChg chg="mod">
          <ac:chgData name="Roger Cai" userId="22586480-35c0-4c25-95bc-8c24c0c5dcbb" providerId="ADAL" clId="{1B36617D-CEC0-4258-B5EC-1AF91E651E77}" dt="2023-10-04T23:08:07.330" v="12855" actId="26606"/>
          <ac:spMkLst>
            <pc:docMk/>
            <pc:sldMk cId="4117660193" sldId="303"/>
            <ac:spMk id="3" creationId="{ED0DC9B8-C1A5-E70E-1993-5E7134097964}"/>
          </ac:spMkLst>
        </pc:spChg>
        <pc:spChg chg="add del">
          <ac:chgData name="Roger Cai" userId="22586480-35c0-4c25-95bc-8c24c0c5dcbb" providerId="ADAL" clId="{1B36617D-CEC0-4258-B5EC-1AF91E651E77}" dt="2023-10-04T23:07:42.885" v="12844" actId="26606"/>
          <ac:spMkLst>
            <pc:docMk/>
            <pc:sldMk cId="4117660193" sldId="303"/>
            <ac:spMk id="8" creationId="{DAF1966E-FD40-4A4A-B61B-C4DF7FA05F06}"/>
          </ac:spMkLst>
        </pc:spChg>
        <pc:spChg chg="add del">
          <ac:chgData name="Roger Cai" userId="22586480-35c0-4c25-95bc-8c24c0c5dcbb" providerId="ADAL" clId="{1B36617D-CEC0-4258-B5EC-1AF91E651E77}" dt="2023-10-04T23:07:42.885" v="12844" actId="26606"/>
          <ac:spMkLst>
            <pc:docMk/>
            <pc:sldMk cId="4117660193" sldId="303"/>
            <ac:spMk id="10" creationId="{047BFA19-D45E-416B-A404-7AF2F3F27017}"/>
          </ac:spMkLst>
        </pc:spChg>
        <pc:spChg chg="add del">
          <ac:chgData name="Roger Cai" userId="22586480-35c0-4c25-95bc-8c24c0c5dcbb" providerId="ADAL" clId="{1B36617D-CEC0-4258-B5EC-1AF91E651E77}" dt="2023-10-04T23:07:42.885" v="12844" actId="26606"/>
          <ac:spMkLst>
            <pc:docMk/>
            <pc:sldMk cId="4117660193" sldId="303"/>
            <ac:spMk id="12" creationId="{8E0105E7-23DB-4CF2-8258-FF47C7620F6E}"/>
          </ac:spMkLst>
        </pc:spChg>
        <pc:spChg chg="add del">
          <ac:chgData name="Roger Cai" userId="22586480-35c0-4c25-95bc-8c24c0c5dcbb" providerId="ADAL" clId="{1B36617D-CEC0-4258-B5EC-1AF91E651E77}" dt="2023-10-04T23:07:42.885" v="12844" actId="26606"/>
          <ac:spMkLst>
            <pc:docMk/>
            <pc:sldMk cId="4117660193" sldId="303"/>
            <ac:spMk id="14" creationId="{074B4F7D-14B2-478B-8BF5-01E4E0C5D263}"/>
          </ac:spMkLst>
        </pc:spChg>
        <pc:spChg chg="add">
          <ac:chgData name="Roger Cai" userId="22586480-35c0-4c25-95bc-8c24c0c5dcbb" providerId="ADAL" clId="{1B36617D-CEC0-4258-B5EC-1AF91E651E77}" dt="2023-10-04T23:08:07.330" v="12855" actId="26606"/>
          <ac:spMkLst>
            <pc:docMk/>
            <pc:sldMk cId="4117660193" sldId="303"/>
            <ac:spMk id="15" creationId="{D5B0017B-2ECA-49AF-B397-DC140825DF8D}"/>
          </ac:spMkLst>
        </pc:spChg>
        <pc:spChg chg="add del">
          <ac:chgData name="Roger Cai" userId="22586480-35c0-4c25-95bc-8c24c0c5dcbb" providerId="ADAL" clId="{1B36617D-CEC0-4258-B5EC-1AF91E651E77}" dt="2023-10-04T23:07:44.930" v="12846" actId="26606"/>
          <ac:spMkLst>
            <pc:docMk/>
            <pc:sldMk cId="4117660193" sldId="303"/>
            <ac:spMk id="19" creationId="{5A0118C5-4F8D-4CF4-BADD-53FEACC6C42A}"/>
          </ac:spMkLst>
        </pc:spChg>
        <pc:spChg chg="add del">
          <ac:chgData name="Roger Cai" userId="22586480-35c0-4c25-95bc-8c24c0c5dcbb" providerId="ADAL" clId="{1B36617D-CEC0-4258-B5EC-1AF91E651E77}" dt="2023-10-04T23:07:44.930" v="12846" actId="26606"/>
          <ac:spMkLst>
            <pc:docMk/>
            <pc:sldMk cId="4117660193" sldId="303"/>
            <ac:spMk id="20" creationId="{4C6598AB-1C17-4D54-951C-A082D94ACB7A}"/>
          </ac:spMkLst>
        </pc:spChg>
        <pc:spChg chg="add del">
          <ac:chgData name="Roger Cai" userId="22586480-35c0-4c25-95bc-8c24c0c5dcbb" providerId="ADAL" clId="{1B36617D-CEC0-4258-B5EC-1AF91E651E77}" dt="2023-10-04T23:07:44.930" v="12846" actId="26606"/>
          <ac:spMkLst>
            <pc:docMk/>
            <pc:sldMk cId="4117660193" sldId="303"/>
            <ac:spMk id="21" creationId="{4E0A5C5C-2A95-428E-9F6A-0D29EBD57C9F}"/>
          </ac:spMkLst>
        </pc:spChg>
        <pc:spChg chg="add del">
          <ac:chgData name="Roger Cai" userId="22586480-35c0-4c25-95bc-8c24c0c5dcbb" providerId="ADAL" clId="{1B36617D-CEC0-4258-B5EC-1AF91E651E77}" dt="2023-10-04T23:07:44.930" v="12846" actId="26606"/>
          <ac:spMkLst>
            <pc:docMk/>
            <pc:sldMk cId="4117660193" sldId="303"/>
            <ac:spMk id="22" creationId="{C83B66D7-137D-4AC1-B172-53D60F08BEB5}"/>
          </ac:spMkLst>
        </pc:spChg>
        <pc:spChg chg="add del">
          <ac:chgData name="Roger Cai" userId="22586480-35c0-4c25-95bc-8c24c0c5dcbb" providerId="ADAL" clId="{1B36617D-CEC0-4258-B5EC-1AF91E651E77}" dt="2023-10-04T23:07:44.930" v="12846" actId="26606"/>
          <ac:spMkLst>
            <pc:docMk/>
            <pc:sldMk cId="4117660193" sldId="303"/>
            <ac:spMk id="23" creationId="{1056F38F-7C4E-461D-8709-7D0024AE1F79}"/>
          </ac:spMkLst>
        </pc:spChg>
        <pc:spChg chg="add del">
          <ac:chgData name="Roger Cai" userId="22586480-35c0-4c25-95bc-8c24c0c5dcbb" providerId="ADAL" clId="{1B36617D-CEC0-4258-B5EC-1AF91E651E77}" dt="2023-10-04T23:07:44.930" v="12846" actId="26606"/>
          <ac:spMkLst>
            <pc:docMk/>
            <pc:sldMk cId="4117660193" sldId="303"/>
            <ac:spMk id="24" creationId="{F6B92503-6984-4D15-8B98-8718709B785D}"/>
          </ac:spMkLst>
        </pc:spChg>
        <pc:spChg chg="add del">
          <ac:chgData name="Roger Cai" userId="22586480-35c0-4c25-95bc-8c24c0c5dcbb" providerId="ADAL" clId="{1B36617D-CEC0-4258-B5EC-1AF91E651E77}" dt="2023-10-04T23:07:44.930" v="12846" actId="26606"/>
          <ac:spMkLst>
            <pc:docMk/>
            <pc:sldMk cId="4117660193" sldId="303"/>
            <ac:spMk id="25" creationId="{C7278469-3C3C-49CE-AEEE-E176A4900B78}"/>
          </ac:spMkLst>
        </pc:spChg>
        <pc:spChg chg="add del">
          <ac:chgData name="Roger Cai" userId="22586480-35c0-4c25-95bc-8c24c0c5dcbb" providerId="ADAL" clId="{1B36617D-CEC0-4258-B5EC-1AF91E651E77}" dt="2023-10-04T23:07:44.930" v="12846" actId="26606"/>
          <ac:spMkLst>
            <pc:docMk/>
            <pc:sldMk cId="4117660193" sldId="303"/>
            <ac:spMk id="26" creationId="{08DDF938-524E-4C18-A47D-C00627832366}"/>
          </ac:spMkLst>
        </pc:spChg>
        <pc:spChg chg="add del">
          <ac:chgData name="Roger Cai" userId="22586480-35c0-4c25-95bc-8c24c0c5dcbb" providerId="ADAL" clId="{1B36617D-CEC0-4258-B5EC-1AF91E651E77}" dt="2023-10-04T23:07:48.709" v="12848" actId="26606"/>
          <ac:spMkLst>
            <pc:docMk/>
            <pc:sldMk cId="4117660193" sldId="303"/>
            <ac:spMk id="35" creationId="{100EDD19-6802-4EC3-95CE-CFFAB042CFD6}"/>
          </ac:spMkLst>
        </pc:spChg>
        <pc:spChg chg="add del">
          <ac:chgData name="Roger Cai" userId="22586480-35c0-4c25-95bc-8c24c0c5dcbb" providerId="ADAL" clId="{1B36617D-CEC0-4258-B5EC-1AF91E651E77}" dt="2023-10-04T23:07:48.709" v="12848" actId="26606"/>
          <ac:spMkLst>
            <pc:docMk/>
            <pc:sldMk cId="4117660193" sldId="303"/>
            <ac:spMk id="36" creationId="{DB17E863-922E-4C26-BD64-E8FD41D28661}"/>
          </ac:spMkLst>
        </pc:spChg>
        <pc:spChg chg="add del">
          <ac:chgData name="Roger Cai" userId="22586480-35c0-4c25-95bc-8c24c0c5dcbb" providerId="ADAL" clId="{1B36617D-CEC0-4258-B5EC-1AF91E651E77}" dt="2023-10-04T23:07:53.349" v="12850" actId="26606"/>
          <ac:spMkLst>
            <pc:docMk/>
            <pc:sldMk cId="4117660193" sldId="303"/>
            <ac:spMk id="38" creationId="{C2554CA6-288E-4202-BC52-2E5A8F0C0AED}"/>
          </ac:spMkLst>
        </pc:spChg>
        <pc:spChg chg="add del">
          <ac:chgData name="Roger Cai" userId="22586480-35c0-4c25-95bc-8c24c0c5dcbb" providerId="ADAL" clId="{1B36617D-CEC0-4258-B5EC-1AF91E651E77}" dt="2023-10-04T23:07:53.349" v="12850" actId="26606"/>
          <ac:spMkLst>
            <pc:docMk/>
            <pc:sldMk cId="4117660193" sldId="303"/>
            <ac:spMk id="39" creationId="{B10BB131-AC8E-4A8E-A5D1-36260F720C3B}"/>
          </ac:spMkLst>
        </pc:spChg>
        <pc:spChg chg="add del">
          <ac:chgData name="Roger Cai" userId="22586480-35c0-4c25-95bc-8c24c0c5dcbb" providerId="ADAL" clId="{1B36617D-CEC0-4258-B5EC-1AF91E651E77}" dt="2023-10-04T23:07:53.349" v="12850" actId="26606"/>
          <ac:spMkLst>
            <pc:docMk/>
            <pc:sldMk cId="4117660193" sldId="303"/>
            <ac:spMk id="40" creationId="{5B7778FC-632E-4DCA-A7CB-0D7731CCF970}"/>
          </ac:spMkLst>
        </pc:spChg>
        <pc:spChg chg="add del">
          <ac:chgData name="Roger Cai" userId="22586480-35c0-4c25-95bc-8c24c0c5dcbb" providerId="ADAL" clId="{1B36617D-CEC0-4258-B5EC-1AF91E651E77}" dt="2023-10-04T23:07:53.349" v="12850" actId="26606"/>
          <ac:spMkLst>
            <pc:docMk/>
            <pc:sldMk cId="4117660193" sldId="303"/>
            <ac:spMk id="41" creationId="{FA23A907-97FB-4A8F-880A-DD77401C4296}"/>
          </ac:spMkLst>
        </pc:spChg>
        <pc:spChg chg="add del">
          <ac:chgData name="Roger Cai" userId="22586480-35c0-4c25-95bc-8c24c0c5dcbb" providerId="ADAL" clId="{1B36617D-CEC0-4258-B5EC-1AF91E651E77}" dt="2023-10-04T23:07:56.287" v="12852" actId="26606"/>
          <ac:spMkLst>
            <pc:docMk/>
            <pc:sldMk cId="4117660193" sldId="303"/>
            <ac:spMk id="43" creationId="{18873D23-2DCF-4B31-A009-95721C06E8E1}"/>
          </ac:spMkLst>
        </pc:spChg>
        <pc:spChg chg="add del">
          <ac:chgData name="Roger Cai" userId="22586480-35c0-4c25-95bc-8c24c0c5dcbb" providerId="ADAL" clId="{1B36617D-CEC0-4258-B5EC-1AF91E651E77}" dt="2023-10-04T23:07:56.287" v="12852" actId="26606"/>
          <ac:spMkLst>
            <pc:docMk/>
            <pc:sldMk cId="4117660193" sldId="303"/>
            <ac:spMk id="44" creationId="{C13EF075-D4EF-4929-ADBC-91B27DA19955}"/>
          </ac:spMkLst>
        </pc:spChg>
        <pc:spChg chg="add del">
          <ac:chgData name="Roger Cai" userId="22586480-35c0-4c25-95bc-8c24c0c5dcbb" providerId="ADAL" clId="{1B36617D-CEC0-4258-B5EC-1AF91E651E77}" dt="2023-10-04T23:08:07.318" v="12854" actId="26606"/>
          <ac:spMkLst>
            <pc:docMk/>
            <pc:sldMk cId="4117660193" sldId="303"/>
            <ac:spMk id="49" creationId="{907EF6B7-1338-4443-8C46-6A318D952DFD}"/>
          </ac:spMkLst>
        </pc:spChg>
        <pc:spChg chg="add del">
          <ac:chgData name="Roger Cai" userId="22586480-35c0-4c25-95bc-8c24c0c5dcbb" providerId="ADAL" clId="{1B36617D-CEC0-4258-B5EC-1AF91E651E77}" dt="2023-10-04T23:08:07.318" v="12854" actId="26606"/>
          <ac:spMkLst>
            <pc:docMk/>
            <pc:sldMk cId="4117660193" sldId="303"/>
            <ac:spMk id="50" creationId="{DAAE4CDD-124C-4DCF-9584-B6033B545DD5}"/>
          </ac:spMkLst>
        </pc:spChg>
        <pc:spChg chg="add del">
          <ac:chgData name="Roger Cai" userId="22586480-35c0-4c25-95bc-8c24c0c5dcbb" providerId="ADAL" clId="{1B36617D-CEC0-4258-B5EC-1AF91E651E77}" dt="2023-10-04T23:08:07.318" v="12854" actId="26606"/>
          <ac:spMkLst>
            <pc:docMk/>
            <pc:sldMk cId="4117660193" sldId="303"/>
            <ac:spMk id="51" creationId="{081E4A58-353D-44AE-B2FC-2A74E2E400F7}"/>
          </ac:spMkLst>
        </pc:spChg>
        <pc:spChg chg="add">
          <ac:chgData name="Roger Cai" userId="22586480-35c0-4c25-95bc-8c24c0c5dcbb" providerId="ADAL" clId="{1B36617D-CEC0-4258-B5EC-1AF91E651E77}" dt="2023-10-04T23:08:07.330" v="12855" actId="26606"/>
          <ac:spMkLst>
            <pc:docMk/>
            <pc:sldMk cId="4117660193" sldId="303"/>
            <ac:spMk id="53" creationId="{B6CDA21F-E7AF-4C75-8395-33F58D5B0E45}"/>
          </ac:spMkLst>
        </pc:spChg>
        <pc:grpChg chg="add del">
          <ac:chgData name="Roger Cai" userId="22586480-35c0-4c25-95bc-8c24c0c5dcbb" providerId="ADAL" clId="{1B36617D-CEC0-4258-B5EC-1AF91E651E77}" dt="2023-10-04T23:07:44.930" v="12846" actId="26606"/>
          <ac:grpSpMkLst>
            <pc:docMk/>
            <pc:sldMk cId="4117660193" sldId="303"/>
            <ac:grpSpMk id="16" creationId="{93DC754C-7E09-422D-A8BB-AF632E90DFA2}"/>
          </ac:grpSpMkLst>
        </pc:grpChg>
        <pc:grpChg chg="add del">
          <ac:chgData name="Roger Cai" userId="22586480-35c0-4c25-95bc-8c24c0c5dcbb" providerId="ADAL" clId="{1B36617D-CEC0-4258-B5EC-1AF91E651E77}" dt="2023-10-04T23:07:44.930" v="12846" actId="26606"/>
          <ac:grpSpMkLst>
            <pc:docMk/>
            <pc:sldMk cId="4117660193" sldId="303"/>
            <ac:grpSpMk id="28" creationId="{3773FAF5-C452-4455-9411-D6AF5EBD4CA9}"/>
          </ac:grpSpMkLst>
        </pc:grpChg>
        <pc:grpChg chg="add del">
          <ac:chgData name="Roger Cai" userId="22586480-35c0-4c25-95bc-8c24c0c5dcbb" providerId="ADAL" clId="{1B36617D-CEC0-4258-B5EC-1AF91E651E77}" dt="2023-10-04T23:07:56.287" v="12852" actId="26606"/>
          <ac:grpSpMkLst>
            <pc:docMk/>
            <pc:sldMk cId="4117660193" sldId="303"/>
            <ac:grpSpMk id="45" creationId="{DAA26DFA-AAB2-4973-9C17-16D587C7B198}"/>
          </ac:grpSpMkLst>
        </pc:grpChg>
        <pc:grpChg chg="add">
          <ac:chgData name="Roger Cai" userId="22586480-35c0-4c25-95bc-8c24c0c5dcbb" providerId="ADAL" clId="{1B36617D-CEC0-4258-B5EC-1AF91E651E77}" dt="2023-10-04T23:08:07.330" v="12855" actId="26606"/>
          <ac:grpSpMkLst>
            <pc:docMk/>
            <pc:sldMk cId="4117660193" sldId="303"/>
            <ac:grpSpMk id="54" creationId="{AE1C45F0-260A-458C-96ED-C1F6D2151219}"/>
          </ac:grpSpMkLst>
        </pc:grpChg>
        <pc:cxnChg chg="add">
          <ac:chgData name="Roger Cai" userId="22586480-35c0-4c25-95bc-8c24c0c5dcbb" providerId="ADAL" clId="{1B36617D-CEC0-4258-B5EC-1AF91E651E77}" dt="2023-10-04T23:08:07.330" v="12855" actId="26606"/>
          <ac:cxnSpMkLst>
            <pc:docMk/>
            <pc:sldMk cId="4117660193" sldId="303"/>
            <ac:cxnSpMk id="17" creationId="{6CF1BAF6-AD41-4082-B212-8A1F9A2E8779}"/>
          </ac:cxnSpMkLst>
        </pc:cxnChg>
      </pc:sldChg>
      <pc:sldChg chg="addSp delSp modSp mod">
        <pc:chgData name="Roger Cai" userId="22586480-35c0-4c25-95bc-8c24c0c5dcbb" providerId="ADAL" clId="{1B36617D-CEC0-4258-B5EC-1AF91E651E77}" dt="2023-10-04T22:53:31.383" v="12500" actId="1076"/>
        <pc:sldMkLst>
          <pc:docMk/>
          <pc:sldMk cId="1242863248" sldId="304"/>
        </pc:sldMkLst>
        <pc:picChg chg="add mod">
          <ac:chgData name="Roger Cai" userId="22586480-35c0-4c25-95bc-8c24c0c5dcbb" providerId="ADAL" clId="{1B36617D-CEC0-4258-B5EC-1AF91E651E77}" dt="2023-10-04T22:53:25.585" v="12498" actId="1076"/>
          <ac:picMkLst>
            <pc:docMk/>
            <pc:sldMk cId="1242863248" sldId="304"/>
            <ac:picMk id="3" creationId="{5037CFC3-B843-4542-FE55-BBA7A4B5B066}"/>
          </ac:picMkLst>
        </pc:picChg>
        <pc:picChg chg="add mod">
          <ac:chgData name="Roger Cai" userId="22586480-35c0-4c25-95bc-8c24c0c5dcbb" providerId="ADAL" clId="{1B36617D-CEC0-4258-B5EC-1AF91E651E77}" dt="2023-10-04T22:53:31.383" v="12500" actId="1076"/>
          <ac:picMkLst>
            <pc:docMk/>
            <pc:sldMk cId="1242863248" sldId="304"/>
            <ac:picMk id="4" creationId="{F851D4A5-2F0A-D9EC-ABDB-6DB0E22EF657}"/>
          </ac:picMkLst>
        </pc:picChg>
        <pc:picChg chg="del">
          <ac:chgData name="Roger Cai" userId="22586480-35c0-4c25-95bc-8c24c0c5dcbb" providerId="ADAL" clId="{1B36617D-CEC0-4258-B5EC-1AF91E651E77}" dt="2023-10-04T22:52:40.718" v="12487" actId="478"/>
          <ac:picMkLst>
            <pc:docMk/>
            <pc:sldMk cId="1242863248" sldId="304"/>
            <ac:picMk id="6" creationId="{8F9E6058-57C7-10B5-BF1D-1B301DB920A3}"/>
          </ac:picMkLst>
        </pc:picChg>
      </pc:sldChg>
      <pc:sldChg chg="delSp add del setBg delDesignElem">
        <pc:chgData name="Roger Cai" userId="22586480-35c0-4c25-95bc-8c24c0c5dcbb" providerId="ADAL" clId="{1B36617D-CEC0-4258-B5EC-1AF91E651E77}" dt="2023-10-04T22:57:40.544" v="12503" actId="47"/>
        <pc:sldMkLst>
          <pc:docMk/>
          <pc:sldMk cId="4014148524" sldId="305"/>
        </pc:sldMkLst>
        <pc:spChg chg="del">
          <ac:chgData name="Roger Cai" userId="22586480-35c0-4c25-95bc-8c24c0c5dcbb" providerId="ADAL" clId="{1B36617D-CEC0-4258-B5EC-1AF91E651E77}" dt="2023-10-04T22:57:03.731" v="12502"/>
          <ac:spMkLst>
            <pc:docMk/>
            <pc:sldMk cId="4014148524" sldId="305"/>
            <ac:spMk id="18" creationId="{D12DDE76-C203-4047-9998-63900085B5E8}"/>
          </ac:spMkLst>
        </pc:spChg>
      </pc:sldChg>
      <pc:sldChg chg="addSp delSp modSp new mod">
        <pc:chgData name="Roger Cai" userId="22586480-35c0-4c25-95bc-8c24c0c5dcbb" providerId="ADAL" clId="{1B36617D-CEC0-4258-B5EC-1AF91E651E77}" dt="2023-10-05T00:20:32.039" v="13021" actId="1076"/>
        <pc:sldMkLst>
          <pc:docMk/>
          <pc:sldMk cId="1911934616" sldId="307"/>
        </pc:sldMkLst>
        <pc:spChg chg="del">
          <ac:chgData name="Roger Cai" userId="22586480-35c0-4c25-95bc-8c24c0c5dcbb" providerId="ADAL" clId="{1B36617D-CEC0-4258-B5EC-1AF91E651E77}" dt="2023-10-05T00:15:46.083" v="12942" actId="478"/>
          <ac:spMkLst>
            <pc:docMk/>
            <pc:sldMk cId="1911934616" sldId="307"/>
            <ac:spMk id="2" creationId="{DF377473-1A1B-B4A5-7D63-8755E397E0C6}"/>
          </ac:spMkLst>
        </pc:spChg>
        <pc:spChg chg="mod">
          <ac:chgData name="Roger Cai" userId="22586480-35c0-4c25-95bc-8c24c0c5dcbb" providerId="ADAL" clId="{1B36617D-CEC0-4258-B5EC-1AF91E651E77}" dt="2023-10-05T00:20:10.726" v="13009" actId="14100"/>
          <ac:spMkLst>
            <pc:docMk/>
            <pc:sldMk cId="1911934616" sldId="307"/>
            <ac:spMk id="3" creationId="{C50DACFE-3598-8184-BD0D-11788A46465D}"/>
          </ac:spMkLst>
        </pc:spChg>
        <pc:spChg chg="add mod">
          <ac:chgData name="Roger Cai" userId="22586480-35c0-4c25-95bc-8c24c0c5dcbb" providerId="ADAL" clId="{1B36617D-CEC0-4258-B5EC-1AF91E651E77}" dt="2023-10-05T00:20:32.039" v="13021" actId="1076"/>
          <ac:spMkLst>
            <pc:docMk/>
            <pc:sldMk cId="1911934616" sldId="307"/>
            <ac:spMk id="4" creationId="{B9BC20C0-B1DF-0DF6-6082-E9A845861AD0}"/>
          </ac:spMkLst>
        </pc:spChg>
      </pc:sldChg>
      <pc:sldMasterChg chg="delSldLayout">
        <pc:chgData name="Roger Cai" userId="22586480-35c0-4c25-95bc-8c24c0c5dcbb" providerId="ADAL" clId="{1B36617D-CEC0-4258-B5EC-1AF91E651E77}" dt="2023-10-03T18:57:39.490" v="9656" actId="47"/>
        <pc:sldMasterMkLst>
          <pc:docMk/>
          <pc:sldMasterMk cId="1371461762" sldId="2147483648"/>
        </pc:sldMasterMkLst>
        <pc:sldLayoutChg chg="del">
          <pc:chgData name="Roger Cai" userId="22586480-35c0-4c25-95bc-8c24c0c5dcbb" providerId="ADAL" clId="{1B36617D-CEC0-4258-B5EC-1AF91E651E77}" dt="2023-10-03T18:57:39.490" v="9656" actId="47"/>
          <pc:sldLayoutMkLst>
            <pc:docMk/>
            <pc:sldMasterMk cId="1371461762" sldId="2147483648"/>
            <pc:sldLayoutMk cId="1735124371" sldId="2147483661"/>
          </pc:sldLayoutMkLst>
        </pc:sldLayoutChg>
      </pc:sldMasterChg>
      <pc:sldMasterChg chg="new del mod addSldLayout delSldLayout">
        <pc:chgData name="Roger Cai" userId="22586480-35c0-4c25-95bc-8c24c0c5dcbb" providerId="ADAL" clId="{1B36617D-CEC0-4258-B5EC-1AF91E651E77}" dt="2023-10-01T13:41:08.531" v="4014" actId="6938"/>
        <pc:sldMasterMkLst>
          <pc:docMk/>
          <pc:sldMasterMk cId="2965470872" sldId="2147483666"/>
        </pc:sldMasterMkLst>
        <pc:sldLayoutChg chg="new del replId">
          <pc:chgData name="Roger Cai" userId="22586480-35c0-4c25-95bc-8c24c0c5dcbb" providerId="ADAL" clId="{1B36617D-CEC0-4258-B5EC-1AF91E651E77}" dt="2023-10-01T13:41:08.531" v="4014" actId="6938"/>
          <pc:sldLayoutMkLst>
            <pc:docMk/>
            <pc:sldMasterMk cId="2965470872" sldId="2147483666"/>
            <pc:sldLayoutMk cId="153933989" sldId="2147483667"/>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4146405901" sldId="2147483668"/>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204672346" sldId="2147483669"/>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2144213367" sldId="2147483670"/>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878612942" sldId="2147483671"/>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645552688" sldId="2147483672"/>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3710837784" sldId="2147483673"/>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4238263291" sldId="2147483674"/>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1361828984" sldId="2147483675"/>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2339353875" sldId="2147483676"/>
          </pc:sldLayoutMkLst>
        </pc:sldLayoutChg>
        <pc:sldLayoutChg chg="new del replId">
          <pc:chgData name="Roger Cai" userId="22586480-35c0-4c25-95bc-8c24c0c5dcbb" providerId="ADAL" clId="{1B36617D-CEC0-4258-B5EC-1AF91E651E77}" dt="2023-10-01T13:41:08.531" v="4014" actId="6938"/>
          <pc:sldLayoutMkLst>
            <pc:docMk/>
            <pc:sldMasterMk cId="2965470872" sldId="2147483666"/>
            <pc:sldLayoutMk cId="2804862999" sldId="214748367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E8FE1-E9E0-47D4-A37A-B67A81C16C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D82CD2-9C43-47C2-A352-FB41DAD05F03}">
      <dgm:prSet/>
      <dgm:spPr/>
      <dgm:t>
        <a:bodyPr/>
        <a:lstStyle/>
        <a:p>
          <a:pPr>
            <a:lnSpc>
              <a:spcPct val="100000"/>
            </a:lnSpc>
          </a:pPr>
          <a:r>
            <a:rPr lang="en-GB"/>
            <a:t>Thanks!</a:t>
          </a:r>
          <a:endParaRPr lang="en-US"/>
        </a:p>
      </dgm:t>
    </dgm:pt>
    <dgm:pt modelId="{71148A68-EF34-487C-A49D-662BCF3C0DC8}" type="parTrans" cxnId="{5560CC7B-6885-4CCE-A2CB-B13A5B4CA926}">
      <dgm:prSet/>
      <dgm:spPr/>
      <dgm:t>
        <a:bodyPr/>
        <a:lstStyle/>
        <a:p>
          <a:endParaRPr lang="en-US"/>
        </a:p>
      </dgm:t>
    </dgm:pt>
    <dgm:pt modelId="{797EDF35-9127-42E2-B252-A2744FFA6687}" type="sibTrans" cxnId="{5560CC7B-6885-4CCE-A2CB-B13A5B4CA926}">
      <dgm:prSet/>
      <dgm:spPr/>
      <dgm:t>
        <a:bodyPr/>
        <a:lstStyle/>
        <a:p>
          <a:endParaRPr lang="en-US"/>
        </a:p>
      </dgm:t>
    </dgm:pt>
    <dgm:pt modelId="{7D4DD8E5-F528-4B37-9862-F409BBF68ACF}">
      <dgm:prSet/>
      <dgm:spPr/>
      <dgm:t>
        <a:bodyPr/>
        <a:lstStyle/>
        <a:p>
          <a:pPr>
            <a:lnSpc>
              <a:spcPct val="100000"/>
            </a:lnSpc>
          </a:pPr>
          <a:r>
            <a:rPr lang="en-GB"/>
            <a:t>More Question…</a:t>
          </a:r>
          <a:endParaRPr lang="en-US"/>
        </a:p>
      </dgm:t>
    </dgm:pt>
    <dgm:pt modelId="{A4941562-8E12-4DF5-AAA4-856E5CC8B18A}" type="parTrans" cxnId="{6AB3DF94-1F1E-455A-8298-B6AA562137A8}">
      <dgm:prSet/>
      <dgm:spPr/>
      <dgm:t>
        <a:bodyPr/>
        <a:lstStyle/>
        <a:p>
          <a:endParaRPr lang="en-US"/>
        </a:p>
      </dgm:t>
    </dgm:pt>
    <dgm:pt modelId="{66374BB4-9D7B-4293-9D87-8379C8693FA5}" type="sibTrans" cxnId="{6AB3DF94-1F1E-455A-8298-B6AA562137A8}">
      <dgm:prSet/>
      <dgm:spPr/>
      <dgm:t>
        <a:bodyPr/>
        <a:lstStyle/>
        <a:p>
          <a:endParaRPr lang="en-US"/>
        </a:p>
      </dgm:t>
    </dgm:pt>
    <dgm:pt modelId="{7722E47A-BBD7-4E69-94AC-8B9AD2491BF5}" type="pres">
      <dgm:prSet presAssocID="{E8FE8FE1-E9E0-47D4-A37A-B67A81C16CB5}" presName="root" presStyleCnt="0">
        <dgm:presLayoutVars>
          <dgm:dir/>
          <dgm:resizeHandles val="exact"/>
        </dgm:presLayoutVars>
      </dgm:prSet>
      <dgm:spPr/>
    </dgm:pt>
    <dgm:pt modelId="{494EDE50-39C4-425B-A699-6D65B25DD09A}" type="pres">
      <dgm:prSet presAssocID="{16D82CD2-9C43-47C2-A352-FB41DAD05F03}" presName="compNode" presStyleCnt="0"/>
      <dgm:spPr/>
    </dgm:pt>
    <dgm:pt modelId="{FE526F76-8B59-447A-AA83-2F9DC15C9C54}" type="pres">
      <dgm:prSet presAssocID="{16D82CD2-9C43-47C2-A352-FB41DAD05F03}" presName="bgRect" presStyleLbl="bgShp" presStyleIdx="0" presStyleCnt="2"/>
      <dgm:spPr/>
    </dgm:pt>
    <dgm:pt modelId="{8472FD4B-787B-4C9B-9AF7-02D7493F7FED}" type="pres">
      <dgm:prSet presAssocID="{16D82CD2-9C43-47C2-A352-FB41DAD05F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iling Face with No Fill"/>
        </a:ext>
      </dgm:extLst>
    </dgm:pt>
    <dgm:pt modelId="{AB1BAC4F-8174-4887-9131-0782D57A605C}" type="pres">
      <dgm:prSet presAssocID="{16D82CD2-9C43-47C2-A352-FB41DAD05F03}" presName="spaceRect" presStyleCnt="0"/>
      <dgm:spPr/>
    </dgm:pt>
    <dgm:pt modelId="{0324FB1D-5181-4790-88CE-14F81B916EDC}" type="pres">
      <dgm:prSet presAssocID="{16D82CD2-9C43-47C2-A352-FB41DAD05F03}" presName="parTx" presStyleLbl="revTx" presStyleIdx="0" presStyleCnt="2">
        <dgm:presLayoutVars>
          <dgm:chMax val="0"/>
          <dgm:chPref val="0"/>
        </dgm:presLayoutVars>
      </dgm:prSet>
      <dgm:spPr/>
    </dgm:pt>
    <dgm:pt modelId="{E33C4CE2-6F91-4DD9-837E-768AA11DFF0A}" type="pres">
      <dgm:prSet presAssocID="{797EDF35-9127-42E2-B252-A2744FFA6687}" presName="sibTrans" presStyleCnt="0"/>
      <dgm:spPr/>
    </dgm:pt>
    <dgm:pt modelId="{C4B0DF13-95FB-4BC0-9382-1BFF5A46D6C7}" type="pres">
      <dgm:prSet presAssocID="{7D4DD8E5-F528-4B37-9862-F409BBF68ACF}" presName="compNode" presStyleCnt="0"/>
      <dgm:spPr/>
    </dgm:pt>
    <dgm:pt modelId="{0A690587-4F54-4A0B-8EDE-66C27B3973DF}" type="pres">
      <dgm:prSet presAssocID="{7D4DD8E5-F528-4B37-9862-F409BBF68ACF}" presName="bgRect" presStyleLbl="bgShp" presStyleIdx="1" presStyleCnt="2"/>
      <dgm:spPr/>
    </dgm:pt>
    <dgm:pt modelId="{D53E0B1C-6556-42D3-B7A5-3E0840FE942C}" type="pres">
      <dgm:prSet presAssocID="{7D4DD8E5-F528-4B37-9862-F409BBF68AC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A397059E-8332-4DD6-BC6E-D7A52E2B5F3F}" type="pres">
      <dgm:prSet presAssocID="{7D4DD8E5-F528-4B37-9862-F409BBF68ACF}" presName="spaceRect" presStyleCnt="0"/>
      <dgm:spPr/>
    </dgm:pt>
    <dgm:pt modelId="{4DAC3EF7-D8B8-4E7D-83AA-AB17D922A7D6}" type="pres">
      <dgm:prSet presAssocID="{7D4DD8E5-F528-4B37-9862-F409BBF68ACF}" presName="parTx" presStyleLbl="revTx" presStyleIdx="1" presStyleCnt="2">
        <dgm:presLayoutVars>
          <dgm:chMax val="0"/>
          <dgm:chPref val="0"/>
        </dgm:presLayoutVars>
      </dgm:prSet>
      <dgm:spPr/>
    </dgm:pt>
  </dgm:ptLst>
  <dgm:cxnLst>
    <dgm:cxn modelId="{30E5B15B-645A-4D66-A286-35723A35F00D}" type="presOf" srcId="{E8FE8FE1-E9E0-47D4-A37A-B67A81C16CB5}" destId="{7722E47A-BBD7-4E69-94AC-8B9AD2491BF5}" srcOrd="0" destOrd="0" presId="urn:microsoft.com/office/officeart/2018/2/layout/IconVerticalSolidList"/>
    <dgm:cxn modelId="{5560CC7B-6885-4CCE-A2CB-B13A5B4CA926}" srcId="{E8FE8FE1-E9E0-47D4-A37A-B67A81C16CB5}" destId="{16D82CD2-9C43-47C2-A352-FB41DAD05F03}" srcOrd="0" destOrd="0" parTransId="{71148A68-EF34-487C-A49D-662BCF3C0DC8}" sibTransId="{797EDF35-9127-42E2-B252-A2744FFA6687}"/>
    <dgm:cxn modelId="{6AB3DF94-1F1E-455A-8298-B6AA562137A8}" srcId="{E8FE8FE1-E9E0-47D4-A37A-B67A81C16CB5}" destId="{7D4DD8E5-F528-4B37-9862-F409BBF68ACF}" srcOrd="1" destOrd="0" parTransId="{A4941562-8E12-4DF5-AAA4-856E5CC8B18A}" sibTransId="{66374BB4-9D7B-4293-9D87-8379C8693FA5}"/>
    <dgm:cxn modelId="{F97FEAB6-8366-4D29-A0A4-D1B71D3A6F32}" type="presOf" srcId="{7D4DD8E5-F528-4B37-9862-F409BBF68ACF}" destId="{4DAC3EF7-D8B8-4E7D-83AA-AB17D922A7D6}" srcOrd="0" destOrd="0" presId="urn:microsoft.com/office/officeart/2018/2/layout/IconVerticalSolidList"/>
    <dgm:cxn modelId="{CCDE7DC9-5BEA-4FD3-AC42-82DDC8926F2A}" type="presOf" srcId="{16D82CD2-9C43-47C2-A352-FB41DAD05F03}" destId="{0324FB1D-5181-4790-88CE-14F81B916EDC}" srcOrd="0" destOrd="0" presId="urn:microsoft.com/office/officeart/2018/2/layout/IconVerticalSolidList"/>
    <dgm:cxn modelId="{72F130E5-E8FF-4A5C-BAA0-BBE45598ED29}" type="presParOf" srcId="{7722E47A-BBD7-4E69-94AC-8B9AD2491BF5}" destId="{494EDE50-39C4-425B-A699-6D65B25DD09A}" srcOrd="0" destOrd="0" presId="urn:microsoft.com/office/officeart/2018/2/layout/IconVerticalSolidList"/>
    <dgm:cxn modelId="{5DB2B1BF-31AC-4414-BE9E-C4A718A239E7}" type="presParOf" srcId="{494EDE50-39C4-425B-A699-6D65B25DD09A}" destId="{FE526F76-8B59-447A-AA83-2F9DC15C9C54}" srcOrd="0" destOrd="0" presId="urn:microsoft.com/office/officeart/2018/2/layout/IconVerticalSolidList"/>
    <dgm:cxn modelId="{06A1D493-0A05-4992-ACE2-E68B01DC65A7}" type="presParOf" srcId="{494EDE50-39C4-425B-A699-6D65B25DD09A}" destId="{8472FD4B-787B-4C9B-9AF7-02D7493F7FED}" srcOrd="1" destOrd="0" presId="urn:microsoft.com/office/officeart/2018/2/layout/IconVerticalSolidList"/>
    <dgm:cxn modelId="{7F68FA94-8FC4-4F93-8039-3398324F33DF}" type="presParOf" srcId="{494EDE50-39C4-425B-A699-6D65B25DD09A}" destId="{AB1BAC4F-8174-4887-9131-0782D57A605C}" srcOrd="2" destOrd="0" presId="urn:microsoft.com/office/officeart/2018/2/layout/IconVerticalSolidList"/>
    <dgm:cxn modelId="{1E7EDC04-7127-491E-87F7-A1E25B7032EE}" type="presParOf" srcId="{494EDE50-39C4-425B-A699-6D65B25DD09A}" destId="{0324FB1D-5181-4790-88CE-14F81B916EDC}" srcOrd="3" destOrd="0" presId="urn:microsoft.com/office/officeart/2018/2/layout/IconVerticalSolidList"/>
    <dgm:cxn modelId="{D1033EDD-676B-4659-B5DF-CA488417FF5E}" type="presParOf" srcId="{7722E47A-BBD7-4E69-94AC-8B9AD2491BF5}" destId="{E33C4CE2-6F91-4DD9-837E-768AA11DFF0A}" srcOrd="1" destOrd="0" presId="urn:microsoft.com/office/officeart/2018/2/layout/IconVerticalSolidList"/>
    <dgm:cxn modelId="{17DE9CC8-A737-48F5-A3F5-3EF5D51302BC}" type="presParOf" srcId="{7722E47A-BBD7-4E69-94AC-8B9AD2491BF5}" destId="{C4B0DF13-95FB-4BC0-9382-1BFF5A46D6C7}" srcOrd="2" destOrd="0" presId="urn:microsoft.com/office/officeart/2018/2/layout/IconVerticalSolidList"/>
    <dgm:cxn modelId="{F9E627C9-28D3-48C4-9528-5130255AD62E}" type="presParOf" srcId="{C4B0DF13-95FB-4BC0-9382-1BFF5A46D6C7}" destId="{0A690587-4F54-4A0B-8EDE-66C27B3973DF}" srcOrd="0" destOrd="0" presId="urn:microsoft.com/office/officeart/2018/2/layout/IconVerticalSolidList"/>
    <dgm:cxn modelId="{3A70CFA1-2006-4B84-8714-4028BFE4C7D0}" type="presParOf" srcId="{C4B0DF13-95FB-4BC0-9382-1BFF5A46D6C7}" destId="{D53E0B1C-6556-42D3-B7A5-3E0840FE942C}" srcOrd="1" destOrd="0" presId="urn:microsoft.com/office/officeart/2018/2/layout/IconVerticalSolidList"/>
    <dgm:cxn modelId="{80F021FE-D6B4-43F5-A169-DBDD37988754}" type="presParOf" srcId="{C4B0DF13-95FB-4BC0-9382-1BFF5A46D6C7}" destId="{A397059E-8332-4DD6-BC6E-D7A52E2B5F3F}" srcOrd="2" destOrd="0" presId="urn:microsoft.com/office/officeart/2018/2/layout/IconVerticalSolidList"/>
    <dgm:cxn modelId="{1AFFE5FE-8AAE-4444-B0E7-4B3FF1F257D4}" type="presParOf" srcId="{C4B0DF13-95FB-4BC0-9382-1BFF5A46D6C7}" destId="{4DAC3EF7-D8B8-4E7D-83AA-AB17D922A7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26F76-8B59-447A-AA83-2F9DC15C9C54}">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2FD4B-787B-4C9B-9AF7-02D7493F7FED}">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4FB1D-5181-4790-88CE-14F81B916EDC}">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a:t>Thanks!</a:t>
          </a:r>
          <a:endParaRPr lang="en-US" sz="2500" kern="1200"/>
        </a:p>
      </dsp:txBody>
      <dsp:txXfrm>
        <a:off x="1507738" y="707092"/>
        <a:ext cx="9007861" cy="1305401"/>
      </dsp:txXfrm>
    </dsp:sp>
    <dsp:sp modelId="{0A690587-4F54-4A0B-8EDE-66C27B3973DF}">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E0B1C-6556-42D3-B7A5-3E0840FE942C}">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C3EF7-D8B8-4E7D-83AA-AB17D922A7D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GB" sz="2500" kern="1200"/>
            <a:t>More Question…</a:t>
          </a:r>
          <a:endParaRPr lang="en-US" sz="2500" kern="1200"/>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3870D-FC75-4AA5-91C1-07F032734F83}"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14493-B748-4CC5-A922-F5168D8D9EDF}" type="slidenum">
              <a:rPr lang="en-GB" smtClean="0"/>
              <a:t>‹#›</a:t>
            </a:fld>
            <a:endParaRPr lang="en-GB"/>
          </a:p>
        </p:txBody>
      </p:sp>
    </p:spTree>
    <p:extLst>
      <p:ext uri="{BB962C8B-B14F-4D97-AF65-F5344CB8AC3E}">
        <p14:creationId xmlns:p14="http://schemas.microsoft.com/office/powerpoint/2010/main" val="3002281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4pt | Flags | Flag | Choice | Direction</a:t>
            </a:r>
          </a:p>
        </p:txBody>
      </p:sp>
      <p:sp>
        <p:nvSpPr>
          <p:cNvPr id="4" name="Slide Number Placeholder 3"/>
          <p:cNvSpPr>
            <a:spLocks noGrp="1"/>
          </p:cNvSpPr>
          <p:nvPr>
            <p:ph type="sldNum" sz="quarter" idx="10"/>
          </p:nvPr>
        </p:nvSpPr>
        <p:spPr/>
        <p:txBody>
          <a:bodyPr/>
          <a:lstStyle/>
          <a:p>
            <a:fld id="{D1C7FB31-0C7B-4DF9-A9BC-6BD9C278B254}" type="slidenum">
              <a:rPr lang="en-US"/>
              <a:pPr/>
              <a:t>2</a:t>
            </a:fld>
            <a:endParaRPr lang="en-US" dirty="0"/>
          </a:p>
        </p:txBody>
      </p:sp>
    </p:spTree>
    <p:extLst>
      <p:ext uri="{BB962C8B-B14F-4D97-AF65-F5344CB8AC3E}">
        <p14:creationId xmlns:p14="http://schemas.microsoft.com/office/powerpoint/2010/main" val="3956310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Form this name, you might be curious and might want to ask me, we normally have Stochastic volatility and Stochastic jump model, but this model contained both names in it, does it mean it has both model’s features? And the answer is yes!</a:t>
            </a:r>
          </a:p>
        </p:txBody>
      </p:sp>
      <p:sp>
        <p:nvSpPr>
          <p:cNvPr id="4" name="Slide Number Placeholder 3"/>
          <p:cNvSpPr>
            <a:spLocks noGrp="1"/>
          </p:cNvSpPr>
          <p:nvPr>
            <p:ph type="sldNum" sz="quarter" idx="10"/>
          </p:nvPr>
        </p:nvSpPr>
        <p:spPr/>
        <p:txBody>
          <a:bodyPr/>
          <a:lstStyle/>
          <a:p>
            <a:fld id="{D1C7FB31-0C7B-4DF9-A9BC-6BD9C278B254}" type="slidenum">
              <a:rPr lang="en-US"/>
              <a:pPr/>
              <a:t>19</a:t>
            </a:fld>
            <a:endParaRPr lang="en-US" dirty="0"/>
          </a:p>
        </p:txBody>
      </p:sp>
    </p:spTree>
    <p:extLst>
      <p:ext uri="{BB962C8B-B14F-4D97-AF65-F5344CB8AC3E}">
        <p14:creationId xmlns:p14="http://schemas.microsoft.com/office/powerpoint/2010/main" val="240004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4pt | Circle | Line | Line | Circle | Choice</a:t>
            </a:r>
          </a:p>
        </p:txBody>
      </p:sp>
      <p:sp>
        <p:nvSpPr>
          <p:cNvPr id="4" name="Slide Number Placeholder 3"/>
          <p:cNvSpPr>
            <a:spLocks noGrp="1"/>
          </p:cNvSpPr>
          <p:nvPr>
            <p:ph type="sldNum" sz="quarter" idx="5"/>
          </p:nvPr>
        </p:nvSpPr>
        <p:spPr/>
        <p:txBody>
          <a:bodyPr/>
          <a:lstStyle/>
          <a:p>
            <a:fld id="{D1C7FB31-0C7B-4DF9-A9BC-6BD9C278B254}" type="slidenum">
              <a:rPr lang="en-US"/>
              <a:pPr/>
              <a:t>20</a:t>
            </a:fld>
            <a:endParaRPr lang="en-US" dirty="0"/>
          </a:p>
        </p:txBody>
      </p:sp>
    </p:spTree>
    <p:extLst>
      <p:ext uri="{BB962C8B-B14F-4D97-AF65-F5344CB8AC3E}">
        <p14:creationId xmlns:p14="http://schemas.microsoft.com/office/powerpoint/2010/main" val="89667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fld id="{D1C7FB31-0C7B-4DF9-A9BC-6BD9C278B254}" type="slidenum">
              <a:rPr lang="en-US"/>
              <a:pPr/>
              <a:t>21</a:t>
            </a:fld>
            <a:endParaRPr lang="en-US" dirty="0"/>
          </a:p>
        </p:txBody>
      </p:sp>
    </p:spTree>
    <p:extLst>
      <p:ext uri="{BB962C8B-B14F-4D97-AF65-F5344CB8AC3E}">
        <p14:creationId xmlns:p14="http://schemas.microsoft.com/office/powerpoint/2010/main" val="196615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fld id="{D1C7FB31-0C7B-4DF9-A9BC-6BD9C278B254}" type="slidenum">
              <a:rPr lang="en-US"/>
              <a:pPr/>
              <a:t>23</a:t>
            </a:fld>
            <a:endParaRPr lang="en-US" dirty="0"/>
          </a:p>
        </p:txBody>
      </p:sp>
    </p:spTree>
    <p:extLst>
      <p:ext uri="{BB962C8B-B14F-4D97-AF65-F5344CB8AC3E}">
        <p14:creationId xmlns:p14="http://schemas.microsoft.com/office/powerpoint/2010/main" val="1524447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4pt | Circle | Line | Line | Circle | Choice</a:t>
            </a:r>
          </a:p>
        </p:txBody>
      </p:sp>
      <p:sp>
        <p:nvSpPr>
          <p:cNvPr id="4" name="Slide Number Placeholder 3"/>
          <p:cNvSpPr>
            <a:spLocks noGrp="1"/>
          </p:cNvSpPr>
          <p:nvPr>
            <p:ph type="sldNum" sz="quarter" idx="5"/>
          </p:nvPr>
        </p:nvSpPr>
        <p:spPr/>
        <p:txBody>
          <a:bodyPr/>
          <a:lstStyle/>
          <a:p>
            <a:fld id="{D1C7FB31-0C7B-4DF9-A9BC-6BD9C278B254}" type="slidenum">
              <a:rPr lang="en-US"/>
              <a:pPr/>
              <a:t>24</a:t>
            </a:fld>
            <a:endParaRPr lang="en-US" dirty="0"/>
          </a:p>
        </p:txBody>
      </p:sp>
    </p:spTree>
    <p:extLst>
      <p:ext uri="{BB962C8B-B14F-4D97-AF65-F5344CB8AC3E}">
        <p14:creationId xmlns:p14="http://schemas.microsoft.com/office/powerpoint/2010/main" val="3868143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fld id="{D1C7FB31-0C7B-4DF9-A9BC-6BD9C278B254}" type="slidenum">
              <a:rPr lang="en-US"/>
              <a:pPr/>
              <a:t>25</a:t>
            </a:fld>
            <a:endParaRPr lang="en-US" dirty="0"/>
          </a:p>
        </p:txBody>
      </p:sp>
    </p:spTree>
    <p:extLst>
      <p:ext uri="{BB962C8B-B14F-4D97-AF65-F5344CB8AC3E}">
        <p14:creationId xmlns:p14="http://schemas.microsoft.com/office/powerpoint/2010/main" val="3595948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4pt | Circle | Line | Line | Circle | Choice</a:t>
            </a:r>
          </a:p>
        </p:txBody>
      </p:sp>
      <p:sp>
        <p:nvSpPr>
          <p:cNvPr id="4" name="Slide Number Placeholder 3"/>
          <p:cNvSpPr>
            <a:spLocks noGrp="1"/>
          </p:cNvSpPr>
          <p:nvPr>
            <p:ph type="sldNum" sz="quarter" idx="5"/>
          </p:nvPr>
        </p:nvSpPr>
        <p:spPr/>
        <p:txBody>
          <a:bodyPr/>
          <a:lstStyle/>
          <a:p>
            <a:fld id="{D1C7FB31-0C7B-4DF9-A9BC-6BD9C278B254}" type="slidenum">
              <a:rPr lang="en-US"/>
              <a:pPr/>
              <a:t>27</a:t>
            </a:fld>
            <a:endParaRPr lang="en-US" dirty="0"/>
          </a:p>
        </p:txBody>
      </p:sp>
    </p:spTree>
    <p:extLst>
      <p:ext uri="{BB962C8B-B14F-4D97-AF65-F5344CB8AC3E}">
        <p14:creationId xmlns:p14="http://schemas.microsoft.com/office/powerpoint/2010/main" val="199020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7FB31-0C7B-4DF9-A9BC-6BD9C278B25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077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fld id="{D1C7FB31-0C7B-4DF9-A9BC-6BD9C278B254}" type="slidenum">
              <a:rPr lang="en-US"/>
              <a:pPr/>
              <a:t>29</a:t>
            </a:fld>
            <a:endParaRPr lang="en-US" dirty="0"/>
          </a:p>
        </p:txBody>
      </p:sp>
    </p:spTree>
    <p:extLst>
      <p:ext uri="{BB962C8B-B14F-4D97-AF65-F5344CB8AC3E}">
        <p14:creationId xmlns:p14="http://schemas.microsoft.com/office/powerpoint/2010/main" val="3934075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7FB31-0C7B-4DF9-A9BC-6BD9C278B25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21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today’s world, stochastic future projection is becoming a very popular tool to investigate the future variation of some uncertain things.</a:t>
            </a:r>
          </a:p>
          <a:p>
            <a:endParaRPr lang="en-GB" dirty="0"/>
          </a:p>
          <a:p>
            <a:r>
              <a:rPr lang="en-GB" dirty="0"/>
              <a:t>The one we might familiar is called Black </a:t>
            </a:r>
            <a:r>
              <a:rPr lang="en-GB" dirty="0" err="1"/>
              <a:t>Schole’s</a:t>
            </a:r>
            <a:r>
              <a:rPr lang="en-GB" dirty="0"/>
              <a:t> model, t</a:t>
            </a:r>
            <a:r>
              <a:rPr lang="en-GB" b="0" i="0" dirty="0">
                <a:solidFill>
                  <a:srgbClr val="111111"/>
                </a:solidFill>
                <a:effectLst/>
                <a:latin typeface="SourceSansPro"/>
              </a:rPr>
              <a:t>his mathematical equation estimates the theoretical value of derivatives based on other investment instruments, and the pricing result is considered to be the standard market assumption by scientists.</a:t>
            </a:r>
          </a:p>
          <a:p>
            <a:endParaRPr lang="en-GB" b="0" i="0" dirty="0">
              <a:solidFill>
                <a:srgbClr val="111111"/>
              </a:solidFill>
              <a:effectLst/>
              <a:latin typeface="SourceSansPro"/>
            </a:endParaRPr>
          </a:p>
          <a:p>
            <a:r>
              <a:rPr lang="en-GB" b="0" i="0" dirty="0">
                <a:solidFill>
                  <a:srgbClr val="111111"/>
                </a:solidFill>
                <a:effectLst/>
                <a:latin typeface="SourceSansPro"/>
              </a:rPr>
              <a:t>It has some good affect to the development of the science, but as the market is changing all the time, and cannot be predicted in a certain way. Along the way that the digital finance is becoming easier to access, people discovered that the real market data feature is less align with the model predicted ones. </a:t>
            </a:r>
            <a:endParaRPr lang="en-GB" dirty="0"/>
          </a:p>
        </p:txBody>
      </p:sp>
      <p:sp>
        <p:nvSpPr>
          <p:cNvPr id="4" name="Slide Number Placeholder 3"/>
          <p:cNvSpPr>
            <a:spLocks noGrp="1"/>
          </p:cNvSpPr>
          <p:nvPr>
            <p:ph type="sldNum" sz="quarter" idx="10"/>
          </p:nvPr>
        </p:nvSpPr>
        <p:spPr/>
        <p:txBody>
          <a:bodyPr/>
          <a:lstStyle/>
          <a:p>
            <a:fld id="{D1C7FB31-0C7B-4DF9-A9BC-6BD9C278B254}" type="slidenum">
              <a:rPr lang="en-US"/>
              <a:pPr/>
              <a:t>3</a:t>
            </a:fld>
            <a:endParaRPr lang="en-US" dirty="0"/>
          </a:p>
        </p:txBody>
      </p:sp>
    </p:spTree>
    <p:extLst>
      <p:ext uri="{BB962C8B-B14F-4D97-AF65-F5344CB8AC3E}">
        <p14:creationId xmlns:p14="http://schemas.microsoft.com/office/powerpoint/2010/main" val="1970443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7FB31-0C7B-4DF9-A9BC-6BD9C278B25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56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4pt | Circle | Line | Line | Circle | Choice</a:t>
            </a:r>
          </a:p>
        </p:txBody>
      </p:sp>
      <p:sp>
        <p:nvSpPr>
          <p:cNvPr id="4" name="Slide Number Placeholder 3"/>
          <p:cNvSpPr>
            <a:spLocks noGrp="1"/>
          </p:cNvSpPr>
          <p:nvPr>
            <p:ph type="sldNum" sz="quarter" idx="5"/>
          </p:nvPr>
        </p:nvSpPr>
        <p:spPr/>
        <p:txBody>
          <a:bodyPr/>
          <a:lstStyle/>
          <a:p>
            <a:fld id="{D1C7FB31-0C7B-4DF9-A9BC-6BD9C278B254}" type="slidenum">
              <a:rPr lang="en-US"/>
              <a:pPr/>
              <a:t>33</a:t>
            </a:fld>
            <a:endParaRPr lang="en-US" dirty="0"/>
          </a:p>
        </p:txBody>
      </p:sp>
    </p:spTree>
    <p:extLst>
      <p:ext uri="{BB962C8B-B14F-4D97-AF65-F5344CB8AC3E}">
        <p14:creationId xmlns:p14="http://schemas.microsoft.com/office/powerpoint/2010/main" val="3450929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8B14493-B748-4CC5-A922-F5168D8D9EDF}" type="slidenum">
              <a:rPr lang="en-GB" smtClean="0"/>
              <a:t>35</a:t>
            </a:fld>
            <a:endParaRPr lang="en-GB"/>
          </a:p>
        </p:txBody>
      </p:sp>
    </p:spTree>
    <p:extLst>
      <p:ext uri="{BB962C8B-B14F-4D97-AF65-F5344CB8AC3E}">
        <p14:creationId xmlns:p14="http://schemas.microsoft.com/office/powerpoint/2010/main" val="225726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Form this name, you might be curious and might want to ask me, we normally have Stochastic volatility and Stochastic jump model, but this model contained both names in it, does it mean it has both model’s features? And the answer is yes!</a:t>
            </a:r>
          </a:p>
        </p:txBody>
      </p:sp>
      <p:sp>
        <p:nvSpPr>
          <p:cNvPr id="4" name="Slide Number Placeholder 3"/>
          <p:cNvSpPr>
            <a:spLocks noGrp="1"/>
          </p:cNvSpPr>
          <p:nvPr>
            <p:ph type="sldNum" sz="quarter" idx="10"/>
          </p:nvPr>
        </p:nvSpPr>
        <p:spPr/>
        <p:txBody>
          <a:bodyPr/>
          <a:lstStyle/>
          <a:p>
            <a:fld id="{D1C7FB31-0C7B-4DF9-A9BC-6BD9C278B254}" type="slidenum">
              <a:rPr lang="en-US"/>
              <a:pPr/>
              <a:t>7</a:t>
            </a:fld>
            <a:endParaRPr lang="en-US" dirty="0"/>
          </a:p>
        </p:txBody>
      </p:sp>
    </p:spTree>
    <p:extLst>
      <p:ext uri="{BB962C8B-B14F-4D97-AF65-F5344CB8AC3E}">
        <p14:creationId xmlns:p14="http://schemas.microsoft.com/office/powerpoint/2010/main" val="372568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D909A-DA0A-BE48-A2AC-6CAAC598A5A0}"/>
              </a:ext>
            </a:extLst>
          </p:cNvPr>
          <p:cNvSpPr>
            <a:spLocks noGrp="1" noChangeArrowheads="1"/>
          </p:cNvSpPr>
          <p:nvPr>
            <p:ph type="sldNum"/>
          </p:nvPr>
        </p:nvSpPr>
        <p:spPr>
          <a:ln/>
        </p:spPr>
        <p:txBody>
          <a:bodyPr/>
          <a:lstStyle/>
          <a:p>
            <a:r>
              <a:rPr lang="en-GB" altLang="en-US"/>
              <a:t>2pt | Arrow | Combine | Choice | Arrow | Choice</a:t>
            </a:r>
            <a:endParaRPr lang="en-US" altLang="en-US"/>
          </a:p>
        </p:txBody>
      </p:sp>
      <p:sp>
        <p:nvSpPr>
          <p:cNvPr id="15361" name="Text Box 1">
            <a:extLst>
              <a:ext uri="{FF2B5EF4-FFF2-40B4-BE49-F238E27FC236}">
                <a16:creationId xmlns:a16="http://schemas.microsoft.com/office/drawing/2014/main" id="{D25ED05F-91A1-8640-B52E-42D3E53DFD2C}"/>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2" name="Text Box 2">
            <a:extLst>
              <a:ext uri="{FF2B5EF4-FFF2-40B4-BE49-F238E27FC236}">
                <a16:creationId xmlns:a16="http://schemas.microsoft.com/office/drawing/2014/main" id="{D642A57A-285F-8348-96AA-39FB0482D37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8252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8B14493-B748-4CC5-A922-F5168D8D9EDF}" type="slidenum">
              <a:rPr lang="en-GB" smtClean="0"/>
              <a:t>9</a:t>
            </a:fld>
            <a:endParaRPr lang="en-GB"/>
          </a:p>
        </p:txBody>
      </p:sp>
    </p:spTree>
    <p:extLst>
      <p:ext uri="{BB962C8B-B14F-4D97-AF65-F5344CB8AC3E}">
        <p14:creationId xmlns:p14="http://schemas.microsoft.com/office/powerpoint/2010/main" val="83997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8B14493-B748-4CC5-A922-F5168D8D9EDF}" type="slidenum">
              <a:rPr lang="en-GB" smtClean="0"/>
              <a:t>10</a:t>
            </a:fld>
            <a:endParaRPr lang="en-GB"/>
          </a:p>
        </p:txBody>
      </p:sp>
    </p:spTree>
    <p:extLst>
      <p:ext uri="{BB962C8B-B14F-4D97-AF65-F5344CB8AC3E}">
        <p14:creationId xmlns:p14="http://schemas.microsoft.com/office/powerpoint/2010/main" val="174967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Form this name, you might be curious and might want to ask me, we normally have Stochastic volatility and Stochastic jump model, but this model contained both names in it, does it mean it has both model’s features? And the answer is yes!</a:t>
            </a:r>
          </a:p>
        </p:txBody>
      </p:sp>
      <p:sp>
        <p:nvSpPr>
          <p:cNvPr id="4" name="Slide Number Placeholder 3"/>
          <p:cNvSpPr>
            <a:spLocks noGrp="1"/>
          </p:cNvSpPr>
          <p:nvPr>
            <p:ph type="sldNum" sz="quarter" idx="10"/>
          </p:nvPr>
        </p:nvSpPr>
        <p:spPr/>
        <p:txBody>
          <a:bodyPr/>
          <a:lstStyle/>
          <a:p>
            <a:fld id="{D1C7FB31-0C7B-4DF9-A9BC-6BD9C278B254}" type="slidenum">
              <a:rPr lang="en-US"/>
              <a:pPr/>
              <a:t>14</a:t>
            </a:fld>
            <a:endParaRPr lang="en-US" dirty="0"/>
          </a:p>
        </p:txBody>
      </p:sp>
    </p:spTree>
    <p:extLst>
      <p:ext uri="{BB962C8B-B14F-4D97-AF65-F5344CB8AC3E}">
        <p14:creationId xmlns:p14="http://schemas.microsoft.com/office/powerpoint/2010/main" val="102883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t>
            </a:r>
            <a:endParaRPr lang="en-US" dirty="0"/>
          </a:p>
        </p:txBody>
      </p:sp>
      <p:sp>
        <p:nvSpPr>
          <p:cNvPr id="4" name="Slide Number Placeholder 3"/>
          <p:cNvSpPr>
            <a:spLocks noGrp="1"/>
          </p:cNvSpPr>
          <p:nvPr>
            <p:ph type="sldNum" sz="quarter" idx="5"/>
          </p:nvPr>
        </p:nvSpPr>
        <p:spPr/>
        <p:txBody>
          <a:bodyPr/>
          <a:lstStyle/>
          <a:p>
            <a:fld id="{D1C7FB31-0C7B-4DF9-A9BC-6BD9C278B254}" type="slidenum">
              <a:rPr lang="en-US"/>
              <a:pPr/>
              <a:t>15</a:t>
            </a:fld>
            <a:endParaRPr lang="en-US" dirty="0"/>
          </a:p>
        </p:txBody>
      </p:sp>
    </p:spTree>
    <p:extLst>
      <p:ext uri="{BB962C8B-B14F-4D97-AF65-F5344CB8AC3E}">
        <p14:creationId xmlns:p14="http://schemas.microsoft.com/office/powerpoint/2010/main" val="165077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8B14493-B748-4CC5-A922-F5168D8D9EDF}" type="slidenum">
              <a:rPr lang="en-GB" smtClean="0"/>
              <a:t>18</a:t>
            </a:fld>
            <a:endParaRPr lang="en-GB"/>
          </a:p>
        </p:txBody>
      </p:sp>
    </p:spTree>
    <p:extLst>
      <p:ext uri="{BB962C8B-B14F-4D97-AF65-F5344CB8AC3E}">
        <p14:creationId xmlns:p14="http://schemas.microsoft.com/office/powerpoint/2010/main" val="72093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slideMaster" Target="../slideMasters/slideMaster1.xml"/><Relationship Id="rId4" Type="http://schemas.openxmlformats.org/officeDocument/2006/relationships/tags" Target="../tags/tag8.xml"/><Relationship Id="rId9"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slideMaster" Target="../slideMasters/slideMaster1.xml"/><Relationship Id="rId4" Type="http://schemas.openxmlformats.org/officeDocument/2006/relationships/tags" Target="../tags/tag17.xml"/><Relationship Id="rId9" Type="http://schemas.openxmlformats.org/officeDocument/2006/relationships/tags" Target="../tags/tag2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AD0D-16AF-12CD-0D54-9862EE8E0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2930383-E418-3D12-8D3E-0DEA6136E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F10CF96-ACF3-D4DA-C9E6-A48A33CB3020}"/>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C0FFB6B4-83EC-5482-A87B-0C1AF8B9C3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889339-BBFE-3E67-9F9B-B2B72F16C202}"/>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537931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45D3-A5AE-5DEA-3634-D6CAACAA7E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B3777-5597-FACE-8D2E-7957FAEDF5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A866D3-B1A4-3C0C-5DC0-0E7124211F50}"/>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5EAF2E44-3560-A3E3-0B94-BC9C30B59D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0BDB94-6826-AC04-BEB1-A1284A4FBBF9}"/>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174060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CD7B71-9A0E-008D-ED58-884261D1FB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1E5FBB-F2EB-E1B8-C63F-EC33EDA68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77B298-AB3C-719F-4FD4-7BDE4559F25B}"/>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63A426D2-0E67-CD7C-7D86-3E1617170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286C91-CBA8-CD7F-2DF8-5A148EB2BE49}"/>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2367048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877D82D8-2EC2-4F06-ABEA-FE2D3CC50AE8}"/>
              </a:ext>
            </a:extLst>
          </p:cNvPr>
          <p:cNvSpPr>
            <a:spLocks noGrp="1"/>
          </p:cNvSpPr>
          <p:nvPr>
            <p:ph type="sldNum" sz="quarter" idx="16"/>
            <p:custDataLst>
              <p:tags r:id="rId1"/>
            </p:custDataLst>
          </p:nvPr>
        </p:nvSpPr>
        <p:spPr/>
        <p:txBody>
          <a:bodyPr/>
          <a:lstStyle/>
          <a:p>
            <a:fld id="{318147DC-1BE8-4CB3-8FD3-794750B1925D}" type="slidenum">
              <a:rPr lang="en-GB"/>
              <a:pPr/>
              <a:t>‹#›</a:t>
            </a:fld>
            <a:endParaRPr lang="en-GB" dirty="0"/>
          </a:p>
        </p:txBody>
      </p:sp>
      <p:sp>
        <p:nvSpPr>
          <p:cNvPr id="2" name="Title">
            <a:extLst>
              <a:ext uri="{FF2B5EF4-FFF2-40B4-BE49-F238E27FC236}">
                <a16:creationId xmlns:a16="http://schemas.microsoft.com/office/drawing/2014/main" id="{4E381688-668C-48C3-A823-AAB7C724C1C5}"/>
              </a:ext>
            </a:extLst>
          </p:cNvPr>
          <p:cNvSpPr>
            <a:spLocks noGrp="1"/>
          </p:cNvSpPr>
          <p:nvPr>
            <p:ph type="title"/>
            <p:custDataLst>
              <p:tags r:id="rId2"/>
            </p:custDataLst>
          </p:nvPr>
        </p:nvSpPr>
        <p:spPr/>
        <p:txBody>
          <a:bodyPr/>
          <a:lstStyle/>
          <a:p>
            <a:endParaRPr lang="en-GB" dirty="0"/>
          </a:p>
        </p:txBody>
      </p:sp>
      <p:sp>
        <p:nvSpPr>
          <p:cNvPr id="13" name="Guides" descr="1x1" hidden="1">
            <a:extLst>
              <a:ext uri="{FF2B5EF4-FFF2-40B4-BE49-F238E27FC236}">
                <a16:creationId xmlns:a16="http://schemas.microsoft.com/office/drawing/2014/main" id="{0B803837-901F-411A-BFE4-7E5616B864AA}"/>
              </a:ext>
            </a:extLst>
          </p:cNvPr>
          <p:cNvSpPr/>
          <p:nvPr userDrawn="1">
            <p:custDataLst>
              <p:tags r:id="rId3"/>
            </p:custDataLst>
          </p:nvPr>
        </p:nvSpPr>
        <p:spPr>
          <a:xfrm>
            <a:off x="1" y="0"/>
            <a:ext cx="724097" cy="2304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33">
                <a:solidFill>
                  <a:srgbClr val="FFFFFF"/>
                </a:solidFill>
              </a:rPr>
              <a:t>GUIDECOLS:2GUIDEROWS:1GUTTERCOL:0.6 cmGUTTERROW:0.6 cmGUIDECOLS:2GUIDEROWS:2GUTTERCOL:0.6 cmGUTTERROW:0.6 cmGUIDECOLS:2GUIDEROWS:2GUTTERCOL:0.6 cmGUTTERROW:0.6 cmGUIDESAPPLIEDTO:2GUIDECOLS:2GUIDEROWS:2GUTTERCOL:0.6 cmGUTTERROW:0.6 cmGUIDECOLS:2GUIDEROWS:2GUTTERCOL:0.6 cmGUTTERROW:0.6 cmGUIDECOLS:2GUIDEROWS:2GUTTERCOL:0.6 cmGUTTERROW:0.6 cmGUIDECOLS:2GUIDEROWS:2GUTTERCOL:0.6 cmGUTTERROW:0.6 cmGUIDECOLS:2GUIDEROWS:3GUTTERCOL:0.6 cmGUTTERROW:0.6 cm</a:t>
            </a:r>
          </a:p>
        </p:txBody>
      </p:sp>
      <p:sp>
        <p:nvSpPr>
          <p:cNvPr id="6" name="Content Placeholder 5">
            <a:extLst>
              <a:ext uri="{FF2B5EF4-FFF2-40B4-BE49-F238E27FC236}">
                <a16:creationId xmlns:a16="http://schemas.microsoft.com/office/drawing/2014/main" id="{8CDF3AD9-5424-42C1-8C7C-082D8582F7E4}"/>
              </a:ext>
            </a:extLst>
          </p:cNvPr>
          <p:cNvSpPr>
            <a:spLocks noGrp="1"/>
          </p:cNvSpPr>
          <p:nvPr>
            <p:ph sz="quarter" idx="15"/>
            <p:custDataLst>
              <p:tags r:id="rId4"/>
            </p:custDataLst>
          </p:nvPr>
        </p:nvSpPr>
        <p:spPr>
          <a:xfrm>
            <a:off x="719667" y="1439334"/>
            <a:ext cx="4528195" cy="4559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 </a:t>
            </a:r>
          </a:p>
          <a:p>
            <a:pPr lvl="6"/>
            <a:r>
              <a:rPr lang="en-US" dirty="0"/>
              <a:t>Seventh level</a:t>
            </a:r>
          </a:p>
          <a:p>
            <a:pPr lvl="7"/>
            <a:r>
              <a:rPr lang="en-US" sz="1867" dirty="0"/>
              <a:t>Eighth level</a:t>
            </a:r>
          </a:p>
          <a:p>
            <a:pPr lvl="8"/>
            <a:r>
              <a:rPr lang="en-US" dirty="0"/>
              <a:t>Ninth level</a:t>
            </a:r>
          </a:p>
        </p:txBody>
      </p:sp>
    </p:spTree>
    <p:extLst>
      <p:ext uri="{BB962C8B-B14F-4D97-AF65-F5344CB8AC3E}">
        <p14:creationId xmlns:p14="http://schemas.microsoft.com/office/powerpoint/2010/main" val="27187716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pt middle (centre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5705-8712-4EC6-B529-36FCF6DEF7B4}"/>
              </a:ext>
            </a:extLst>
          </p:cNvPr>
          <p:cNvSpPr>
            <a:spLocks noGrp="1"/>
          </p:cNvSpPr>
          <p:nvPr>
            <p:ph type="title"/>
          </p:nvPr>
        </p:nvSpPr>
        <p:spPr/>
        <p:txBody>
          <a:bodyPr/>
          <a:lstStyle>
            <a:lvl1pPr>
              <a:defRPr b="0"/>
            </a:lvl1pPr>
          </a:lstStyle>
          <a:p>
            <a:r>
              <a:rPr lang="en-US" dirty="0"/>
              <a:t>Click to edit Master title style</a:t>
            </a:r>
            <a:endParaRPr lang="en-GB" dirty="0"/>
          </a:p>
        </p:txBody>
      </p:sp>
      <p:sp>
        <p:nvSpPr>
          <p:cNvPr id="11" name="14pt black left top">
            <a:extLst>
              <a:ext uri="{FF2B5EF4-FFF2-40B4-BE49-F238E27FC236}">
                <a16:creationId xmlns:a16="http://schemas.microsoft.com/office/drawing/2014/main" id="{AA81DFAF-56BB-4C93-920A-C8961A95DB8D}"/>
              </a:ext>
            </a:extLst>
          </p:cNvPr>
          <p:cNvSpPr>
            <a:spLocks noGrp="1"/>
          </p:cNvSpPr>
          <p:nvPr>
            <p:ph type="body" sz="quarter" idx="26" hasCustomPrompt="1"/>
            <p:custDataLst>
              <p:tags r:id="rId1"/>
            </p:custDataLst>
          </p:nvPr>
        </p:nvSpPr>
        <p:spPr>
          <a:xfrm>
            <a:off x="8852292" y="5010249"/>
            <a:ext cx="2703961" cy="1089668"/>
          </a:xfrm>
          <a:prstGeom prst="rect">
            <a:avLst/>
          </a:prstGeom>
        </p:spPr>
        <p:txBody>
          <a:bodyPr anchor="t"/>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dirty="0"/>
              <a:t>Click here and type. Click reset to correct formatting problems.</a:t>
            </a:r>
          </a:p>
        </p:txBody>
      </p:sp>
      <p:sp>
        <p:nvSpPr>
          <p:cNvPr id="12" name="20pt red left bottom">
            <a:extLst>
              <a:ext uri="{FF2B5EF4-FFF2-40B4-BE49-F238E27FC236}">
                <a16:creationId xmlns:a16="http://schemas.microsoft.com/office/drawing/2014/main" id="{6F783803-C494-47AB-8B39-95D64752C301}"/>
              </a:ext>
            </a:extLst>
          </p:cNvPr>
          <p:cNvSpPr>
            <a:spLocks noGrp="1"/>
          </p:cNvSpPr>
          <p:nvPr>
            <p:ph type="body" sz="quarter" idx="27" hasCustomPrompt="1"/>
            <p:custDataLst>
              <p:tags r:id="rId2"/>
            </p:custDataLst>
          </p:nvPr>
        </p:nvSpPr>
        <p:spPr>
          <a:xfrm>
            <a:off x="8852292" y="4599650"/>
            <a:ext cx="2703961" cy="336956"/>
          </a:xfrm>
          <a:prstGeom prst="rect">
            <a:avLst/>
          </a:prstGeom>
        </p:spPr>
        <p:txBody>
          <a:bodyPr anchor="b"/>
          <a:lstStyle>
            <a:lvl1pPr marL="0" indent="0" algn="l">
              <a:buFontTx/>
              <a:buNone/>
              <a:defRPr sz="2667">
                <a:solidFill>
                  <a:srgbClr val="E11B22"/>
                </a:solidFill>
              </a:defRPr>
            </a:lvl1pPr>
            <a:lvl2pPr marL="335740" indent="0" algn="l">
              <a:buFontTx/>
              <a:buNone/>
              <a:defRPr sz="1567">
                <a:solidFill>
                  <a:srgbClr val="E11B22"/>
                </a:solidFill>
              </a:defRPr>
            </a:lvl2pPr>
            <a:lvl3pPr marL="578218" indent="0" algn="l">
              <a:buFontTx/>
              <a:buNone/>
              <a:defRPr sz="1567">
                <a:solidFill>
                  <a:srgbClr val="E11B22"/>
                </a:solidFill>
              </a:defRPr>
            </a:lvl3pPr>
            <a:lvl4pPr marL="823805" indent="0" algn="l">
              <a:buFontTx/>
              <a:buNone/>
              <a:defRPr sz="1567">
                <a:solidFill>
                  <a:srgbClr val="E11B22"/>
                </a:solidFill>
              </a:defRPr>
            </a:lvl4pPr>
            <a:lvl5pPr marL="1060064" indent="0" algn="l">
              <a:buFontTx/>
              <a:buNone/>
              <a:defRPr sz="1567">
                <a:solidFill>
                  <a:srgbClr val="E11B22"/>
                </a:solidFill>
              </a:defRPr>
            </a:lvl5pPr>
          </a:lstStyle>
          <a:p>
            <a:pPr lvl="0"/>
            <a:r>
              <a:rPr lang="en-US"/>
              <a:t>Put heading here</a:t>
            </a:r>
            <a:endParaRPr lang="en-GB"/>
          </a:p>
        </p:txBody>
      </p:sp>
      <p:sp>
        <p:nvSpPr>
          <p:cNvPr id="13" name="14pt black right top">
            <a:extLst>
              <a:ext uri="{FF2B5EF4-FFF2-40B4-BE49-F238E27FC236}">
                <a16:creationId xmlns:a16="http://schemas.microsoft.com/office/drawing/2014/main" id="{0A191F47-D1F8-42BF-BC1D-6A5F955A16CD}"/>
              </a:ext>
            </a:extLst>
          </p:cNvPr>
          <p:cNvSpPr>
            <a:spLocks noGrp="1"/>
          </p:cNvSpPr>
          <p:nvPr>
            <p:ph type="body" sz="quarter" idx="28" hasCustomPrompt="1"/>
            <p:custDataLst>
              <p:tags r:id="rId3"/>
            </p:custDataLst>
          </p:nvPr>
        </p:nvSpPr>
        <p:spPr>
          <a:xfrm>
            <a:off x="633127" y="5010249"/>
            <a:ext cx="2703961" cy="1089668"/>
          </a:xfrm>
          <a:prstGeom prst="rect">
            <a:avLst/>
          </a:prstGeom>
        </p:spPr>
        <p:txBody>
          <a:bodyPr anchor="t"/>
          <a:lstStyle>
            <a:lvl1pPr marL="0" indent="0" algn="r">
              <a:buFontTx/>
              <a:buNone/>
              <a:defRPr sz="1867">
                <a:solidFill>
                  <a:srgbClr val="000000"/>
                </a:solidFill>
              </a:defRPr>
            </a:lvl1pPr>
            <a:lvl2pPr marL="335740" indent="0" algn="r">
              <a:buFontTx/>
              <a:buNone/>
              <a:defRPr sz="1175">
                <a:solidFill>
                  <a:srgbClr val="000000"/>
                </a:solidFill>
              </a:defRPr>
            </a:lvl2pPr>
            <a:lvl3pPr marL="578218" indent="0" algn="r">
              <a:buFontTx/>
              <a:buNone/>
              <a:defRPr sz="1175">
                <a:solidFill>
                  <a:srgbClr val="000000"/>
                </a:solidFill>
              </a:defRPr>
            </a:lvl3pPr>
            <a:lvl4pPr marL="823805" indent="0" algn="r">
              <a:buFontTx/>
              <a:buNone/>
              <a:defRPr sz="1175">
                <a:solidFill>
                  <a:srgbClr val="000000"/>
                </a:solidFill>
              </a:defRPr>
            </a:lvl4pPr>
            <a:lvl5pPr marL="1060064" indent="0" algn="r">
              <a:buFontTx/>
              <a:buNone/>
              <a:defRPr sz="1175">
                <a:solidFill>
                  <a:srgbClr val="000000"/>
                </a:solidFill>
              </a:defRPr>
            </a:lvl5pPr>
          </a:lstStyle>
          <a:p>
            <a:pPr lvl="0"/>
            <a:r>
              <a:rPr lang="en-GB"/>
              <a:t>Click here and type. Click reset to correct formatting problems.</a:t>
            </a:r>
          </a:p>
        </p:txBody>
      </p:sp>
      <p:sp>
        <p:nvSpPr>
          <p:cNvPr id="14" name="20pt red right bottom">
            <a:extLst>
              <a:ext uri="{FF2B5EF4-FFF2-40B4-BE49-F238E27FC236}">
                <a16:creationId xmlns:a16="http://schemas.microsoft.com/office/drawing/2014/main" id="{523372F4-885A-42DA-A81A-F7447EFC0C10}"/>
              </a:ext>
            </a:extLst>
          </p:cNvPr>
          <p:cNvSpPr>
            <a:spLocks noGrp="1"/>
          </p:cNvSpPr>
          <p:nvPr>
            <p:ph type="body" sz="quarter" idx="29" hasCustomPrompt="1"/>
            <p:custDataLst>
              <p:tags r:id="rId4"/>
            </p:custDataLst>
          </p:nvPr>
        </p:nvSpPr>
        <p:spPr>
          <a:xfrm>
            <a:off x="633127" y="4599650"/>
            <a:ext cx="2703961" cy="336956"/>
          </a:xfrm>
          <a:prstGeom prst="rect">
            <a:avLst/>
          </a:prstGeom>
        </p:spPr>
        <p:txBody>
          <a:bodyPr anchor="b"/>
          <a:lstStyle>
            <a:lvl1pPr marL="0" indent="0" algn="r">
              <a:buFontTx/>
              <a:buNone/>
              <a:defRPr sz="2667">
                <a:solidFill>
                  <a:srgbClr val="E11B22"/>
                </a:solidFill>
              </a:defRPr>
            </a:lvl1pPr>
            <a:lvl2pPr marL="335740" indent="0" algn="r">
              <a:buFontTx/>
              <a:buNone/>
              <a:defRPr sz="1567">
                <a:solidFill>
                  <a:srgbClr val="E11B22"/>
                </a:solidFill>
              </a:defRPr>
            </a:lvl2pPr>
            <a:lvl3pPr marL="578218" indent="0" algn="r">
              <a:buFontTx/>
              <a:buNone/>
              <a:defRPr sz="1567">
                <a:solidFill>
                  <a:srgbClr val="E11B22"/>
                </a:solidFill>
              </a:defRPr>
            </a:lvl3pPr>
            <a:lvl4pPr marL="823805" indent="0" algn="r">
              <a:buFontTx/>
              <a:buNone/>
              <a:defRPr sz="1567">
                <a:solidFill>
                  <a:srgbClr val="E11B22"/>
                </a:solidFill>
              </a:defRPr>
            </a:lvl4pPr>
            <a:lvl5pPr marL="1060064" indent="0" algn="r">
              <a:buFontTx/>
              <a:buNone/>
              <a:defRPr sz="1567">
                <a:solidFill>
                  <a:srgbClr val="E11B22"/>
                </a:solidFill>
              </a:defRPr>
            </a:lvl5pPr>
          </a:lstStyle>
          <a:p>
            <a:pPr lvl="0"/>
            <a:r>
              <a:rPr lang="en-US"/>
              <a:t>Put heading here</a:t>
            </a:r>
            <a:endParaRPr lang="en-GB"/>
          </a:p>
        </p:txBody>
      </p:sp>
      <p:sp>
        <p:nvSpPr>
          <p:cNvPr id="19" name="14pt black left top">
            <a:extLst>
              <a:ext uri="{FF2B5EF4-FFF2-40B4-BE49-F238E27FC236}">
                <a16:creationId xmlns:a16="http://schemas.microsoft.com/office/drawing/2014/main" id="{C643EAD3-F558-447B-A8B0-917C43FC683D}"/>
              </a:ext>
            </a:extLst>
          </p:cNvPr>
          <p:cNvSpPr>
            <a:spLocks noGrp="1"/>
          </p:cNvSpPr>
          <p:nvPr>
            <p:ph type="body" sz="quarter" idx="34" hasCustomPrompt="1"/>
            <p:custDataLst>
              <p:tags r:id="rId5"/>
            </p:custDataLst>
          </p:nvPr>
        </p:nvSpPr>
        <p:spPr>
          <a:xfrm>
            <a:off x="8852292" y="2074494"/>
            <a:ext cx="2703961" cy="1089668"/>
          </a:xfrm>
          <a:prstGeom prst="rect">
            <a:avLst/>
          </a:prstGeom>
        </p:spPr>
        <p:txBody>
          <a:bodyPr anchor="t"/>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dirty="0"/>
              <a:t>Click here and type. Click reset to correct formatting problems.</a:t>
            </a:r>
          </a:p>
        </p:txBody>
      </p:sp>
      <p:sp>
        <p:nvSpPr>
          <p:cNvPr id="20" name="20pt red left bottom">
            <a:extLst>
              <a:ext uri="{FF2B5EF4-FFF2-40B4-BE49-F238E27FC236}">
                <a16:creationId xmlns:a16="http://schemas.microsoft.com/office/drawing/2014/main" id="{0E9231BA-0C8F-42E0-8868-0327BABA75BD}"/>
              </a:ext>
            </a:extLst>
          </p:cNvPr>
          <p:cNvSpPr>
            <a:spLocks noGrp="1"/>
          </p:cNvSpPr>
          <p:nvPr>
            <p:ph type="body" sz="quarter" idx="35" hasCustomPrompt="1"/>
            <p:custDataLst>
              <p:tags r:id="rId6"/>
            </p:custDataLst>
          </p:nvPr>
        </p:nvSpPr>
        <p:spPr>
          <a:xfrm>
            <a:off x="8852292" y="1659547"/>
            <a:ext cx="2703961" cy="336956"/>
          </a:xfrm>
          <a:prstGeom prst="rect">
            <a:avLst/>
          </a:prstGeom>
        </p:spPr>
        <p:txBody>
          <a:bodyPr anchor="b"/>
          <a:lstStyle>
            <a:lvl1pPr marL="0" indent="0" algn="l">
              <a:buFontTx/>
              <a:buNone/>
              <a:defRPr sz="2667">
                <a:solidFill>
                  <a:srgbClr val="E11B22"/>
                </a:solidFill>
              </a:defRPr>
            </a:lvl1pPr>
            <a:lvl2pPr marL="335740" indent="0" algn="l">
              <a:buFontTx/>
              <a:buNone/>
              <a:defRPr sz="1567">
                <a:solidFill>
                  <a:srgbClr val="E11B22"/>
                </a:solidFill>
              </a:defRPr>
            </a:lvl2pPr>
            <a:lvl3pPr marL="578218" indent="0" algn="l">
              <a:buFontTx/>
              <a:buNone/>
              <a:defRPr sz="1567">
                <a:solidFill>
                  <a:srgbClr val="E11B22"/>
                </a:solidFill>
              </a:defRPr>
            </a:lvl3pPr>
            <a:lvl4pPr marL="823805" indent="0" algn="l">
              <a:buFontTx/>
              <a:buNone/>
              <a:defRPr sz="1567">
                <a:solidFill>
                  <a:srgbClr val="E11B22"/>
                </a:solidFill>
              </a:defRPr>
            </a:lvl4pPr>
            <a:lvl5pPr marL="1060064" indent="0" algn="l">
              <a:buFontTx/>
              <a:buNone/>
              <a:defRPr sz="1567">
                <a:solidFill>
                  <a:srgbClr val="E11B22"/>
                </a:solidFill>
              </a:defRPr>
            </a:lvl5pPr>
          </a:lstStyle>
          <a:p>
            <a:pPr lvl="0"/>
            <a:r>
              <a:rPr lang="en-US" dirty="0"/>
              <a:t>Put heading here</a:t>
            </a:r>
            <a:endParaRPr lang="en-GB" dirty="0"/>
          </a:p>
        </p:txBody>
      </p:sp>
      <p:sp>
        <p:nvSpPr>
          <p:cNvPr id="21" name="14pt black right top">
            <a:extLst>
              <a:ext uri="{FF2B5EF4-FFF2-40B4-BE49-F238E27FC236}">
                <a16:creationId xmlns:a16="http://schemas.microsoft.com/office/drawing/2014/main" id="{6DF498C0-1A84-41F5-9988-DAC613D6CFCF}"/>
              </a:ext>
            </a:extLst>
          </p:cNvPr>
          <p:cNvSpPr>
            <a:spLocks noGrp="1"/>
          </p:cNvSpPr>
          <p:nvPr>
            <p:ph type="body" sz="quarter" idx="36" hasCustomPrompt="1"/>
            <p:custDataLst>
              <p:tags r:id="rId7"/>
            </p:custDataLst>
          </p:nvPr>
        </p:nvSpPr>
        <p:spPr>
          <a:xfrm>
            <a:off x="633127" y="2074494"/>
            <a:ext cx="2703961" cy="1089668"/>
          </a:xfrm>
          <a:prstGeom prst="rect">
            <a:avLst/>
          </a:prstGeom>
        </p:spPr>
        <p:txBody>
          <a:bodyPr anchor="t"/>
          <a:lstStyle>
            <a:lvl1pPr marL="0" indent="0" algn="r">
              <a:buFontTx/>
              <a:buNone/>
              <a:defRPr sz="1867">
                <a:solidFill>
                  <a:srgbClr val="000000"/>
                </a:solidFill>
              </a:defRPr>
            </a:lvl1pPr>
            <a:lvl2pPr marL="335740" indent="0" algn="r">
              <a:buFontTx/>
              <a:buNone/>
              <a:defRPr sz="1175">
                <a:solidFill>
                  <a:srgbClr val="000000"/>
                </a:solidFill>
              </a:defRPr>
            </a:lvl2pPr>
            <a:lvl3pPr marL="578218" indent="0" algn="r">
              <a:buFontTx/>
              <a:buNone/>
              <a:defRPr sz="1175">
                <a:solidFill>
                  <a:srgbClr val="000000"/>
                </a:solidFill>
              </a:defRPr>
            </a:lvl3pPr>
            <a:lvl4pPr marL="823805" indent="0" algn="r">
              <a:buFontTx/>
              <a:buNone/>
              <a:defRPr sz="1175">
                <a:solidFill>
                  <a:srgbClr val="000000"/>
                </a:solidFill>
              </a:defRPr>
            </a:lvl4pPr>
            <a:lvl5pPr marL="1060064" indent="0" algn="r">
              <a:buFontTx/>
              <a:buNone/>
              <a:defRPr sz="1175">
                <a:solidFill>
                  <a:srgbClr val="000000"/>
                </a:solidFill>
              </a:defRPr>
            </a:lvl5pPr>
          </a:lstStyle>
          <a:p>
            <a:pPr lvl="0"/>
            <a:r>
              <a:rPr lang="en-GB" dirty="0"/>
              <a:t>Click here and type. Click reset to correct formatting problems.</a:t>
            </a:r>
          </a:p>
        </p:txBody>
      </p:sp>
      <p:sp>
        <p:nvSpPr>
          <p:cNvPr id="22" name="20pt red right bottom">
            <a:extLst>
              <a:ext uri="{FF2B5EF4-FFF2-40B4-BE49-F238E27FC236}">
                <a16:creationId xmlns:a16="http://schemas.microsoft.com/office/drawing/2014/main" id="{E3A6BB0A-2D91-48BA-9EC9-5CA818AEF2E1}"/>
              </a:ext>
            </a:extLst>
          </p:cNvPr>
          <p:cNvSpPr>
            <a:spLocks noGrp="1"/>
          </p:cNvSpPr>
          <p:nvPr>
            <p:ph type="body" sz="quarter" idx="37" hasCustomPrompt="1"/>
            <p:custDataLst>
              <p:tags r:id="rId8"/>
            </p:custDataLst>
          </p:nvPr>
        </p:nvSpPr>
        <p:spPr>
          <a:xfrm>
            <a:off x="633127" y="1659547"/>
            <a:ext cx="2703961" cy="336956"/>
          </a:xfrm>
          <a:prstGeom prst="rect">
            <a:avLst/>
          </a:prstGeom>
        </p:spPr>
        <p:txBody>
          <a:bodyPr anchor="b"/>
          <a:lstStyle>
            <a:lvl1pPr marL="0" indent="0" algn="r">
              <a:buFontTx/>
              <a:buNone/>
              <a:defRPr sz="2667">
                <a:solidFill>
                  <a:srgbClr val="E11B22"/>
                </a:solidFill>
              </a:defRPr>
            </a:lvl1pPr>
            <a:lvl2pPr marL="335740" indent="0" algn="r">
              <a:buFontTx/>
              <a:buNone/>
              <a:defRPr sz="1567">
                <a:solidFill>
                  <a:srgbClr val="E11B22"/>
                </a:solidFill>
              </a:defRPr>
            </a:lvl2pPr>
            <a:lvl3pPr marL="578218" indent="0" algn="r">
              <a:buFontTx/>
              <a:buNone/>
              <a:defRPr sz="1567">
                <a:solidFill>
                  <a:srgbClr val="E11B22"/>
                </a:solidFill>
              </a:defRPr>
            </a:lvl3pPr>
            <a:lvl4pPr marL="823805" indent="0" algn="r">
              <a:buFontTx/>
              <a:buNone/>
              <a:defRPr sz="1567">
                <a:solidFill>
                  <a:srgbClr val="E11B22"/>
                </a:solidFill>
              </a:defRPr>
            </a:lvl4pPr>
            <a:lvl5pPr marL="1060064" indent="0" algn="r">
              <a:buFontTx/>
              <a:buNone/>
              <a:defRPr sz="1567">
                <a:solidFill>
                  <a:srgbClr val="E11B22"/>
                </a:solidFill>
              </a:defRPr>
            </a:lvl5pPr>
          </a:lstStyle>
          <a:p>
            <a:pPr lvl="0"/>
            <a:r>
              <a:rPr lang="en-US" dirty="0"/>
              <a:t>Put heading here</a:t>
            </a:r>
            <a:endParaRPr lang="en-GB" dirty="0"/>
          </a:p>
        </p:txBody>
      </p:sp>
      <p:sp>
        <p:nvSpPr>
          <p:cNvPr id="15" name="Guides" descr="1x1" hidden="1">
            <a:extLst>
              <a:ext uri="{FF2B5EF4-FFF2-40B4-BE49-F238E27FC236}">
                <a16:creationId xmlns:a16="http://schemas.microsoft.com/office/drawing/2014/main" id="{728644AB-F42D-4B99-BF8F-60D7AE49E6F6}"/>
              </a:ext>
            </a:extLst>
          </p:cNvPr>
          <p:cNvSpPr/>
          <p:nvPr userDrawn="1">
            <p:custDataLst>
              <p:tags r:id="rId9"/>
            </p:custDataLst>
          </p:nvPr>
        </p:nvSpPr>
        <p:spPr>
          <a:xfrm>
            <a:off x="1" y="0"/>
            <a:ext cx="724097" cy="2304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35" dirty="0">
                <a:solidFill>
                  <a:srgbClr val="FFFFFF"/>
                </a:solidFill>
              </a:rPr>
              <a:t>GUIDECOLS:1GUIDEROWS:1GUTTERCOL:0.6 cmGUTTERROW:0.6 cmGUIDECOLS:1GUIDEROWS:1GUTTERCOL:0.6 cmGUTTERROW:0.6 cmGUIDESAPPLIEDTO:2GUIDECOLS:1GUIDEROWS:1GUTTERCOL:0.6 cmGUTTERROW:0.6 cmGUIDECOLS:1GUIDEROWS:1GUTTERCOL:0.6 cmGUTTERROW:0.6 cm</a:t>
            </a:r>
          </a:p>
        </p:txBody>
      </p:sp>
      <p:sp>
        <p:nvSpPr>
          <p:cNvPr id="3" name="Slide Number Placeholder 2">
            <a:extLst>
              <a:ext uri="{FF2B5EF4-FFF2-40B4-BE49-F238E27FC236}">
                <a16:creationId xmlns:a16="http://schemas.microsoft.com/office/drawing/2014/main" id="{31C853F5-E285-4BB9-8DAA-542168B4A517}"/>
              </a:ext>
            </a:extLst>
          </p:cNvPr>
          <p:cNvSpPr>
            <a:spLocks noGrp="1"/>
          </p:cNvSpPr>
          <p:nvPr>
            <p:ph type="sldNum" sz="quarter" idx="38"/>
          </p:nvPr>
        </p:nvSpPr>
        <p:spPr/>
        <p:txBody>
          <a:bodyPr/>
          <a:lstStyle/>
          <a:p>
            <a:fld id="{318147DC-1BE8-4CB3-8FD3-794750B1925D}" type="slidenum">
              <a:rPr lang="en-GB"/>
              <a:pPr/>
              <a:t>‹#›</a:t>
            </a:fld>
            <a:endParaRPr lang="en-GB" dirty="0"/>
          </a:p>
        </p:txBody>
      </p:sp>
    </p:spTree>
    <p:extLst>
      <p:ext uri="{BB962C8B-B14F-4D97-AF65-F5344CB8AC3E}">
        <p14:creationId xmlns:p14="http://schemas.microsoft.com/office/powerpoint/2010/main" val="39669482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pt (flags)">
    <p:spTree>
      <p:nvGrpSpPr>
        <p:cNvPr id="1" name=""/>
        <p:cNvGrpSpPr/>
        <p:nvPr/>
      </p:nvGrpSpPr>
      <p:grpSpPr>
        <a:xfrm>
          <a:off x="0" y="0"/>
          <a:ext cx="0" cy="0"/>
          <a:chOff x="0" y="0"/>
          <a:chExt cx="0" cy="0"/>
        </a:xfrm>
      </p:grpSpPr>
      <p:sp>
        <p:nvSpPr>
          <p:cNvPr id="9" name="14pt black left top">
            <a:extLst>
              <a:ext uri="{FF2B5EF4-FFF2-40B4-BE49-F238E27FC236}">
                <a16:creationId xmlns:a16="http://schemas.microsoft.com/office/drawing/2014/main" id="{722C1739-EA34-4866-B684-0BFD7E8CC09D}"/>
              </a:ext>
            </a:extLst>
          </p:cNvPr>
          <p:cNvSpPr>
            <a:spLocks noGrp="1"/>
          </p:cNvSpPr>
          <p:nvPr>
            <p:ph type="body" sz="quarter" idx="38" hasCustomPrompt="1"/>
            <p:custDataLst>
              <p:tags r:id="rId1"/>
            </p:custDataLst>
          </p:nvPr>
        </p:nvSpPr>
        <p:spPr>
          <a:xfrm>
            <a:off x="8857581" y="3134371"/>
            <a:ext cx="2703961" cy="1089668"/>
          </a:xfrm>
          <a:prstGeom prst="rect">
            <a:avLst/>
          </a:prstGeom>
        </p:spPr>
        <p:txBody>
          <a:bodyPr anchor="t"/>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dirty="0"/>
              <a:t>Click here and type. Click reset to correct formatting problems.</a:t>
            </a:r>
          </a:p>
        </p:txBody>
      </p:sp>
      <p:sp>
        <p:nvSpPr>
          <p:cNvPr id="10" name="20pt red left bottom">
            <a:extLst>
              <a:ext uri="{FF2B5EF4-FFF2-40B4-BE49-F238E27FC236}">
                <a16:creationId xmlns:a16="http://schemas.microsoft.com/office/drawing/2014/main" id="{565786A6-D18A-4FA1-94DE-BC23F5BF3C48}"/>
              </a:ext>
            </a:extLst>
          </p:cNvPr>
          <p:cNvSpPr>
            <a:spLocks noGrp="1"/>
          </p:cNvSpPr>
          <p:nvPr>
            <p:ph type="body" sz="quarter" idx="39" hasCustomPrompt="1"/>
            <p:custDataLst>
              <p:tags r:id="rId2"/>
            </p:custDataLst>
          </p:nvPr>
        </p:nvSpPr>
        <p:spPr>
          <a:xfrm>
            <a:off x="8857581" y="2728949"/>
            <a:ext cx="2703961" cy="336956"/>
          </a:xfrm>
          <a:prstGeom prst="rect">
            <a:avLst/>
          </a:prstGeom>
        </p:spPr>
        <p:txBody>
          <a:bodyPr anchor="b"/>
          <a:lstStyle>
            <a:lvl1pPr marL="0" indent="0" algn="l">
              <a:buFontTx/>
              <a:buNone/>
              <a:defRPr sz="2667">
                <a:solidFill>
                  <a:srgbClr val="E11B22"/>
                </a:solidFill>
              </a:defRPr>
            </a:lvl1pPr>
            <a:lvl2pPr marL="335740" indent="0" algn="l">
              <a:buFontTx/>
              <a:buNone/>
              <a:defRPr sz="1567">
                <a:solidFill>
                  <a:srgbClr val="E11B22"/>
                </a:solidFill>
              </a:defRPr>
            </a:lvl2pPr>
            <a:lvl3pPr marL="578218" indent="0" algn="l">
              <a:buFontTx/>
              <a:buNone/>
              <a:defRPr sz="1567">
                <a:solidFill>
                  <a:srgbClr val="E11B22"/>
                </a:solidFill>
              </a:defRPr>
            </a:lvl3pPr>
            <a:lvl4pPr marL="823805" indent="0" algn="l">
              <a:buFontTx/>
              <a:buNone/>
              <a:defRPr sz="1567">
                <a:solidFill>
                  <a:srgbClr val="E11B22"/>
                </a:solidFill>
              </a:defRPr>
            </a:lvl4pPr>
            <a:lvl5pPr marL="1060064" indent="0" algn="l">
              <a:buFontTx/>
              <a:buNone/>
              <a:defRPr sz="1567">
                <a:solidFill>
                  <a:srgbClr val="E11B22"/>
                </a:solidFill>
              </a:defRPr>
            </a:lvl5pPr>
          </a:lstStyle>
          <a:p>
            <a:pPr lvl="0"/>
            <a:r>
              <a:rPr lang="en-US" dirty="0"/>
              <a:t>Put heading here</a:t>
            </a:r>
            <a:endParaRPr lang="en-GB" dirty="0"/>
          </a:p>
        </p:txBody>
      </p:sp>
      <p:sp>
        <p:nvSpPr>
          <p:cNvPr id="11" name="14pt black right top">
            <a:extLst>
              <a:ext uri="{FF2B5EF4-FFF2-40B4-BE49-F238E27FC236}">
                <a16:creationId xmlns:a16="http://schemas.microsoft.com/office/drawing/2014/main" id="{787EBC28-35C2-4A4D-AC3D-9E4799AA7AAD}"/>
              </a:ext>
            </a:extLst>
          </p:cNvPr>
          <p:cNvSpPr>
            <a:spLocks noGrp="1"/>
          </p:cNvSpPr>
          <p:nvPr>
            <p:ph type="body" sz="quarter" idx="36" hasCustomPrompt="1"/>
            <p:custDataLst>
              <p:tags r:id="rId3"/>
            </p:custDataLst>
          </p:nvPr>
        </p:nvSpPr>
        <p:spPr>
          <a:xfrm>
            <a:off x="633127" y="2514159"/>
            <a:ext cx="2703961" cy="673708"/>
          </a:xfrm>
          <a:prstGeom prst="rect">
            <a:avLst/>
          </a:prstGeom>
        </p:spPr>
        <p:txBody>
          <a:bodyPr anchor="t"/>
          <a:lstStyle>
            <a:lvl1pPr marL="0" indent="0" algn="r">
              <a:buFontTx/>
              <a:buNone/>
              <a:defRPr sz="1867">
                <a:solidFill>
                  <a:srgbClr val="000000"/>
                </a:solidFill>
              </a:defRPr>
            </a:lvl1pPr>
            <a:lvl2pPr marL="335740" indent="0" algn="r">
              <a:buFontTx/>
              <a:buNone/>
              <a:defRPr sz="1175">
                <a:solidFill>
                  <a:srgbClr val="000000"/>
                </a:solidFill>
              </a:defRPr>
            </a:lvl2pPr>
            <a:lvl3pPr marL="578218" indent="0" algn="r">
              <a:buFontTx/>
              <a:buNone/>
              <a:defRPr sz="1175">
                <a:solidFill>
                  <a:srgbClr val="000000"/>
                </a:solidFill>
              </a:defRPr>
            </a:lvl3pPr>
            <a:lvl4pPr marL="823805" indent="0" algn="r">
              <a:buFontTx/>
              <a:buNone/>
              <a:defRPr sz="1175">
                <a:solidFill>
                  <a:srgbClr val="000000"/>
                </a:solidFill>
              </a:defRPr>
            </a:lvl4pPr>
            <a:lvl5pPr marL="1060064" indent="0" algn="r">
              <a:buFontTx/>
              <a:buNone/>
              <a:defRPr sz="1175">
                <a:solidFill>
                  <a:srgbClr val="000000"/>
                </a:solidFill>
              </a:defRPr>
            </a:lvl5pPr>
          </a:lstStyle>
          <a:p>
            <a:pPr lvl="0"/>
            <a:r>
              <a:rPr lang="en-GB" dirty="0"/>
              <a:t>Click here and type. Click reset to correct formatting problems.</a:t>
            </a:r>
          </a:p>
        </p:txBody>
      </p:sp>
      <p:sp>
        <p:nvSpPr>
          <p:cNvPr id="12" name="20pt red right bottom">
            <a:extLst>
              <a:ext uri="{FF2B5EF4-FFF2-40B4-BE49-F238E27FC236}">
                <a16:creationId xmlns:a16="http://schemas.microsoft.com/office/drawing/2014/main" id="{C1CC54DA-5F0F-417E-9C2B-E5561AC0B397}"/>
              </a:ext>
            </a:extLst>
          </p:cNvPr>
          <p:cNvSpPr>
            <a:spLocks noGrp="1"/>
          </p:cNvSpPr>
          <p:nvPr>
            <p:ph type="body" sz="quarter" idx="37" hasCustomPrompt="1"/>
            <p:custDataLst>
              <p:tags r:id="rId4"/>
            </p:custDataLst>
          </p:nvPr>
        </p:nvSpPr>
        <p:spPr>
          <a:xfrm>
            <a:off x="633127" y="2107853"/>
            <a:ext cx="2703961" cy="336956"/>
          </a:xfrm>
          <a:prstGeom prst="rect">
            <a:avLst/>
          </a:prstGeom>
        </p:spPr>
        <p:txBody>
          <a:bodyPr anchor="b"/>
          <a:lstStyle>
            <a:lvl1pPr marL="0" indent="0" algn="r">
              <a:buFontTx/>
              <a:buNone/>
              <a:defRPr sz="2667">
                <a:solidFill>
                  <a:srgbClr val="E11B22"/>
                </a:solidFill>
              </a:defRPr>
            </a:lvl1pPr>
            <a:lvl2pPr marL="335740" indent="0" algn="r">
              <a:buFontTx/>
              <a:buNone/>
              <a:defRPr sz="1567">
                <a:solidFill>
                  <a:srgbClr val="E11B22"/>
                </a:solidFill>
              </a:defRPr>
            </a:lvl2pPr>
            <a:lvl3pPr marL="578218" indent="0" algn="r">
              <a:buFontTx/>
              <a:buNone/>
              <a:defRPr sz="1567">
                <a:solidFill>
                  <a:srgbClr val="E11B22"/>
                </a:solidFill>
              </a:defRPr>
            </a:lvl3pPr>
            <a:lvl4pPr marL="823805" indent="0" algn="r">
              <a:buFontTx/>
              <a:buNone/>
              <a:defRPr sz="1567">
                <a:solidFill>
                  <a:srgbClr val="E11B22"/>
                </a:solidFill>
              </a:defRPr>
            </a:lvl4pPr>
            <a:lvl5pPr marL="1060064" indent="0" algn="r">
              <a:buFontTx/>
              <a:buNone/>
              <a:defRPr sz="1567">
                <a:solidFill>
                  <a:srgbClr val="E11B22"/>
                </a:solidFill>
              </a:defRPr>
            </a:lvl5pPr>
          </a:lstStyle>
          <a:p>
            <a:pPr lvl="0"/>
            <a:r>
              <a:rPr lang="en-US" dirty="0"/>
              <a:t>Put heading here</a:t>
            </a:r>
            <a:endParaRPr lang="en-GB" dirty="0"/>
          </a:p>
        </p:txBody>
      </p:sp>
      <p:sp>
        <p:nvSpPr>
          <p:cNvPr id="13" name="14pt black left top">
            <a:extLst>
              <a:ext uri="{FF2B5EF4-FFF2-40B4-BE49-F238E27FC236}">
                <a16:creationId xmlns:a16="http://schemas.microsoft.com/office/drawing/2014/main" id="{AB8C3164-660B-46A4-A39A-FEE915D00496}"/>
              </a:ext>
            </a:extLst>
          </p:cNvPr>
          <p:cNvSpPr>
            <a:spLocks noGrp="1"/>
          </p:cNvSpPr>
          <p:nvPr>
            <p:ph type="body" sz="quarter" idx="34" hasCustomPrompt="1"/>
            <p:custDataLst>
              <p:tags r:id="rId5"/>
            </p:custDataLst>
          </p:nvPr>
        </p:nvSpPr>
        <p:spPr>
          <a:xfrm>
            <a:off x="8852292" y="1862652"/>
            <a:ext cx="2703961" cy="763595"/>
          </a:xfrm>
          <a:prstGeom prst="rect">
            <a:avLst/>
          </a:prstGeom>
        </p:spPr>
        <p:txBody>
          <a:bodyPr anchor="t"/>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dirty="0"/>
              <a:t>Click here and type. Click reset to correct formatting problems.</a:t>
            </a:r>
          </a:p>
        </p:txBody>
      </p:sp>
      <p:sp>
        <p:nvSpPr>
          <p:cNvPr id="14" name="20pt red left bottom">
            <a:extLst>
              <a:ext uri="{FF2B5EF4-FFF2-40B4-BE49-F238E27FC236}">
                <a16:creationId xmlns:a16="http://schemas.microsoft.com/office/drawing/2014/main" id="{1176BEBE-DF2E-4834-817D-57092D3B8821}"/>
              </a:ext>
            </a:extLst>
          </p:cNvPr>
          <p:cNvSpPr>
            <a:spLocks noGrp="1"/>
          </p:cNvSpPr>
          <p:nvPr>
            <p:ph type="body" sz="quarter" idx="35" hasCustomPrompt="1"/>
            <p:custDataLst>
              <p:tags r:id="rId6"/>
            </p:custDataLst>
          </p:nvPr>
        </p:nvSpPr>
        <p:spPr>
          <a:xfrm>
            <a:off x="8852292" y="1456347"/>
            <a:ext cx="2703961" cy="336956"/>
          </a:xfrm>
          <a:prstGeom prst="rect">
            <a:avLst/>
          </a:prstGeom>
        </p:spPr>
        <p:txBody>
          <a:bodyPr anchor="b"/>
          <a:lstStyle>
            <a:lvl1pPr marL="0" indent="0" algn="l">
              <a:buFontTx/>
              <a:buNone/>
              <a:defRPr sz="2667">
                <a:solidFill>
                  <a:srgbClr val="E11B22"/>
                </a:solidFill>
              </a:defRPr>
            </a:lvl1pPr>
            <a:lvl2pPr marL="335740" indent="0" algn="l">
              <a:buFontTx/>
              <a:buNone/>
              <a:defRPr sz="1567">
                <a:solidFill>
                  <a:srgbClr val="E11B22"/>
                </a:solidFill>
              </a:defRPr>
            </a:lvl2pPr>
            <a:lvl3pPr marL="578218" indent="0" algn="l">
              <a:buFontTx/>
              <a:buNone/>
              <a:defRPr sz="1567">
                <a:solidFill>
                  <a:srgbClr val="E11B22"/>
                </a:solidFill>
              </a:defRPr>
            </a:lvl3pPr>
            <a:lvl4pPr marL="823805" indent="0" algn="l">
              <a:buFontTx/>
              <a:buNone/>
              <a:defRPr sz="1567">
                <a:solidFill>
                  <a:srgbClr val="E11B22"/>
                </a:solidFill>
              </a:defRPr>
            </a:lvl4pPr>
            <a:lvl5pPr marL="1060064" indent="0" algn="l">
              <a:buFontTx/>
              <a:buNone/>
              <a:defRPr sz="1567">
                <a:solidFill>
                  <a:srgbClr val="E11B22"/>
                </a:solidFill>
              </a:defRPr>
            </a:lvl5pPr>
          </a:lstStyle>
          <a:p>
            <a:pPr lvl="0"/>
            <a:r>
              <a:rPr lang="en-US" dirty="0"/>
              <a:t>Put heading here</a:t>
            </a:r>
            <a:endParaRPr lang="en-GB" dirty="0"/>
          </a:p>
        </p:txBody>
      </p:sp>
      <p:sp>
        <p:nvSpPr>
          <p:cNvPr id="15" name="14pt black right top">
            <a:extLst>
              <a:ext uri="{FF2B5EF4-FFF2-40B4-BE49-F238E27FC236}">
                <a16:creationId xmlns:a16="http://schemas.microsoft.com/office/drawing/2014/main" id="{56D84E08-05E1-4BFF-AD98-EBA8AFD4E737}"/>
              </a:ext>
            </a:extLst>
          </p:cNvPr>
          <p:cNvSpPr>
            <a:spLocks noGrp="1"/>
          </p:cNvSpPr>
          <p:nvPr>
            <p:ph type="body" sz="quarter" idx="40" hasCustomPrompt="1"/>
            <p:custDataLst>
              <p:tags r:id="rId7"/>
            </p:custDataLst>
          </p:nvPr>
        </p:nvSpPr>
        <p:spPr>
          <a:xfrm>
            <a:off x="633127" y="3659393"/>
            <a:ext cx="2703961" cy="1089668"/>
          </a:xfrm>
          <a:prstGeom prst="rect">
            <a:avLst/>
          </a:prstGeom>
        </p:spPr>
        <p:txBody>
          <a:bodyPr anchor="t"/>
          <a:lstStyle>
            <a:lvl1pPr marL="0" indent="0" algn="r">
              <a:buFontTx/>
              <a:buNone/>
              <a:defRPr sz="1867">
                <a:solidFill>
                  <a:srgbClr val="000000"/>
                </a:solidFill>
              </a:defRPr>
            </a:lvl1pPr>
            <a:lvl2pPr marL="335740" indent="0" algn="r">
              <a:buFontTx/>
              <a:buNone/>
              <a:defRPr sz="1175">
                <a:solidFill>
                  <a:srgbClr val="000000"/>
                </a:solidFill>
              </a:defRPr>
            </a:lvl2pPr>
            <a:lvl3pPr marL="578218" indent="0" algn="r">
              <a:buFontTx/>
              <a:buNone/>
              <a:defRPr sz="1175">
                <a:solidFill>
                  <a:srgbClr val="000000"/>
                </a:solidFill>
              </a:defRPr>
            </a:lvl3pPr>
            <a:lvl4pPr marL="823805" indent="0" algn="r">
              <a:buFontTx/>
              <a:buNone/>
              <a:defRPr sz="1175">
                <a:solidFill>
                  <a:srgbClr val="000000"/>
                </a:solidFill>
              </a:defRPr>
            </a:lvl4pPr>
            <a:lvl5pPr marL="1060064" indent="0" algn="r">
              <a:buFontTx/>
              <a:buNone/>
              <a:defRPr sz="1175">
                <a:solidFill>
                  <a:srgbClr val="000000"/>
                </a:solidFill>
              </a:defRPr>
            </a:lvl5pPr>
          </a:lstStyle>
          <a:p>
            <a:pPr lvl="0"/>
            <a:r>
              <a:rPr lang="en-GB" dirty="0"/>
              <a:t>Click here and type. Click reset to correct formatting problems.</a:t>
            </a:r>
          </a:p>
        </p:txBody>
      </p:sp>
      <p:sp>
        <p:nvSpPr>
          <p:cNvPr id="16" name="20pt red right bottom">
            <a:extLst>
              <a:ext uri="{FF2B5EF4-FFF2-40B4-BE49-F238E27FC236}">
                <a16:creationId xmlns:a16="http://schemas.microsoft.com/office/drawing/2014/main" id="{1E9C4947-2DDA-4FA1-8372-6C70B6FE3BCE}"/>
              </a:ext>
            </a:extLst>
          </p:cNvPr>
          <p:cNvSpPr>
            <a:spLocks noGrp="1"/>
          </p:cNvSpPr>
          <p:nvPr>
            <p:ph type="body" sz="quarter" idx="41" hasCustomPrompt="1"/>
            <p:custDataLst>
              <p:tags r:id="rId8"/>
            </p:custDataLst>
          </p:nvPr>
        </p:nvSpPr>
        <p:spPr>
          <a:xfrm>
            <a:off x="633127" y="3244445"/>
            <a:ext cx="2703961" cy="336956"/>
          </a:xfrm>
          <a:prstGeom prst="rect">
            <a:avLst/>
          </a:prstGeom>
        </p:spPr>
        <p:txBody>
          <a:bodyPr anchor="b"/>
          <a:lstStyle>
            <a:lvl1pPr marL="0" indent="0" algn="r">
              <a:buFontTx/>
              <a:buNone/>
              <a:defRPr sz="2667">
                <a:solidFill>
                  <a:srgbClr val="E11B22"/>
                </a:solidFill>
              </a:defRPr>
            </a:lvl1pPr>
            <a:lvl2pPr marL="335740" indent="0" algn="r">
              <a:buFontTx/>
              <a:buNone/>
              <a:defRPr sz="1567">
                <a:solidFill>
                  <a:srgbClr val="E11B22"/>
                </a:solidFill>
              </a:defRPr>
            </a:lvl2pPr>
            <a:lvl3pPr marL="578218" indent="0" algn="r">
              <a:buFontTx/>
              <a:buNone/>
              <a:defRPr sz="1567">
                <a:solidFill>
                  <a:srgbClr val="E11B22"/>
                </a:solidFill>
              </a:defRPr>
            </a:lvl3pPr>
            <a:lvl4pPr marL="823805" indent="0" algn="r">
              <a:buFontTx/>
              <a:buNone/>
              <a:defRPr sz="1567">
                <a:solidFill>
                  <a:srgbClr val="E11B22"/>
                </a:solidFill>
              </a:defRPr>
            </a:lvl4pPr>
            <a:lvl5pPr marL="1060064" indent="0" algn="r">
              <a:buFontTx/>
              <a:buNone/>
              <a:defRPr sz="1567">
                <a:solidFill>
                  <a:srgbClr val="E11B22"/>
                </a:solidFill>
              </a:defRPr>
            </a:lvl5pPr>
          </a:lstStyle>
          <a:p>
            <a:pPr lvl="0"/>
            <a:r>
              <a:rPr lang="en-US" dirty="0"/>
              <a:t>Put heading here</a:t>
            </a:r>
            <a:endParaRPr lang="en-GB" dirty="0"/>
          </a:p>
        </p:txBody>
      </p:sp>
      <p:sp>
        <p:nvSpPr>
          <p:cNvPr id="4" name="Title 3">
            <a:extLst>
              <a:ext uri="{FF2B5EF4-FFF2-40B4-BE49-F238E27FC236}">
                <a16:creationId xmlns:a16="http://schemas.microsoft.com/office/drawing/2014/main" id="{21DB71A3-12EB-4C4E-AA35-C856DE06E348}"/>
              </a:ext>
            </a:extLst>
          </p:cNvPr>
          <p:cNvSpPr>
            <a:spLocks noGrp="1"/>
          </p:cNvSpPr>
          <p:nvPr>
            <p:ph type="title"/>
          </p:nvPr>
        </p:nvSpPr>
        <p:spPr/>
        <p:txBody>
          <a:bodyPr/>
          <a:lstStyle/>
          <a:p>
            <a:r>
              <a:rPr lang="en-US"/>
              <a:t>Click to edit Master title style</a:t>
            </a:r>
            <a:endParaRPr lang="en-GB"/>
          </a:p>
        </p:txBody>
      </p:sp>
      <p:sp>
        <p:nvSpPr>
          <p:cNvPr id="17" name="Guides" descr="1x1" hidden="1">
            <a:extLst>
              <a:ext uri="{FF2B5EF4-FFF2-40B4-BE49-F238E27FC236}">
                <a16:creationId xmlns:a16="http://schemas.microsoft.com/office/drawing/2014/main" id="{276A300D-F578-436A-8C09-215A0111E433}"/>
              </a:ext>
            </a:extLst>
          </p:cNvPr>
          <p:cNvSpPr/>
          <p:nvPr userDrawn="1">
            <p:custDataLst>
              <p:tags r:id="rId9"/>
            </p:custDataLst>
          </p:nvPr>
        </p:nvSpPr>
        <p:spPr>
          <a:xfrm>
            <a:off x="1" y="0"/>
            <a:ext cx="724097" cy="2304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35" dirty="0">
                <a:solidFill>
                  <a:srgbClr val="FFFFFF"/>
                </a:solidFill>
              </a:rPr>
              <a:t>GUIDECOLS:1GUIDEROWS:1GUTTERCOL:0.6 cmGUTTERROW:0.6 cmGUIDECOLS:1GUIDEROWS:1GUTTERCOL:0.6 cmGUTTERROW:0.6 cmGUIDESAPPLIEDTO:2GUIDECOLS:1GUIDEROWS:1GUTTERCOL:0.6 cmGUTTERROW:0.6 cmGUIDECOLS:1GUIDEROWS:1GUTTERCOL:0.6 cmGUTTERROW:0.6 cm</a:t>
            </a:r>
          </a:p>
        </p:txBody>
      </p:sp>
      <p:sp>
        <p:nvSpPr>
          <p:cNvPr id="2" name="Slide Number Placeholder 1">
            <a:extLst>
              <a:ext uri="{FF2B5EF4-FFF2-40B4-BE49-F238E27FC236}">
                <a16:creationId xmlns:a16="http://schemas.microsoft.com/office/drawing/2014/main" id="{04E2BF74-959E-44EB-ADF8-991253F3D0CD}"/>
              </a:ext>
            </a:extLst>
          </p:cNvPr>
          <p:cNvSpPr>
            <a:spLocks noGrp="1"/>
          </p:cNvSpPr>
          <p:nvPr>
            <p:ph type="sldNum" sz="quarter" idx="42"/>
          </p:nvPr>
        </p:nvSpPr>
        <p:spPr/>
        <p:txBody>
          <a:bodyPr/>
          <a:lstStyle/>
          <a:p>
            <a:fld id="{318147DC-1BE8-4CB3-8FD3-794750B1925D}" type="slidenum">
              <a:rPr lang="en-GB"/>
              <a:pPr/>
              <a:t>‹#›</a:t>
            </a:fld>
            <a:endParaRPr lang="en-GB" dirty="0"/>
          </a:p>
        </p:txBody>
      </p:sp>
    </p:spTree>
    <p:extLst>
      <p:ext uri="{BB962C8B-B14F-4D97-AF65-F5344CB8AC3E}">
        <p14:creationId xmlns:p14="http://schemas.microsoft.com/office/powerpoint/2010/main" val="1914319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pt hero low (horizontal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DFA9-5A0C-4406-A5AD-AE9CCEED7C82}"/>
              </a:ext>
            </a:extLst>
          </p:cNvPr>
          <p:cNvSpPr>
            <a:spLocks noGrp="1"/>
          </p:cNvSpPr>
          <p:nvPr>
            <p:ph type="title"/>
          </p:nvPr>
        </p:nvSpPr>
        <p:spPr/>
        <p:txBody>
          <a:bodyPr/>
          <a:lstStyle>
            <a:lvl1pPr>
              <a:defRPr b="0"/>
            </a:lvl1pPr>
          </a:lstStyle>
          <a:p>
            <a:r>
              <a:rPr lang="en-US"/>
              <a:t>Click to edit Master title style</a:t>
            </a:r>
            <a:endParaRPr lang="en-GB"/>
          </a:p>
        </p:txBody>
      </p:sp>
      <p:sp>
        <p:nvSpPr>
          <p:cNvPr id="7" name="14pt black centre top">
            <a:extLst>
              <a:ext uri="{FF2B5EF4-FFF2-40B4-BE49-F238E27FC236}">
                <a16:creationId xmlns:a16="http://schemas.microsoft.com/office/drawing/2014/main" id="{ADC98FAC-350C-480D-AC69-82C3FEA5A858}"/>
              </a:ext>
            </a:extLst>
          </p:cNvPr>
          <p:cNvSpPr>
            <a:spLocks noGrp="1"/>
          </p:cNvSpPr>
          <p:nvPr>
            <p:ph type="body" sz="quarter" idx="12" hasCustomPrompt="1"/>
            <p:custDataLst>
              <p:tags r:id="rId1"/>
            </p:custDataLst>
          </p:nvPr>
        </p:nvSpPr>
        <p:spPr>
          <a:xfrm>
            <a:off x="3293857" y="4907508"/>
            <a:ext cx="5604288" cy="536576"/>
          </a:xfrm>
          <a:prstGeom prst="rect">
            <a:avLst/>
          </a:prstGeom>
        </p:spPr>
        <p:txBody>
          <a:bodyPr anchor="t"/>
          <a:lstStyle>
            <a:lvl1pPr marL="0" indent="0" algn="ctr">
              <a:buFontTx/>
              <a:buNone/>
              <a:defRPr sz="1867">
                <a:solidFill>
                  <a:srgbClr val="000000"/>
                </a:solidFill>
              </a:defRPr>
            </a:lvl1pPr>
            <a:lvl2pPr marL="335740" indent="0" algn="ctr">
              <a:buFontTx/>
              <a:buNone/>
              <a:defRPr sz="1371">
                <a:solidFill>
                  <a:srgbClr val="000000"/>
                </a:solidFill>
              </a:defRPr>
            </a:lvl2pPr>
            <a:lvl3pPr marL="578218" indent="0" algn="ctr">
              <a:buFontTx/>
              <a:buNone/>
              <a:defRPr sz="1371">
                <a:solidFill>
                  <a:srgbClr val="000000"/>
                </a:solidFill>
              </a:defRPr>
            </a:lvl3pPr>
            <a:lvl4pPr marL="823805" indent="0" algn="ctr">
              <a:buFontTx/>
              <a:buNone/>
              <a:defRPr sz="1371">
                <a:solidFill>
                  <a:srgbClr val="000000"/>
                </a:solidFill>
              </a:defRPr>
            </a:lvl4pPr>
            <a:lvl5pPr marL="1060064" indent="0" algn="ctr">
              <a:buFontTx/>
              <a:buNone/>
              <a:defRPr sz="1371">
                <a:solidFill>
                  <a:srgbClr val="000000"/>
                </a:solidFill>
              </a:defRPr>
            </a:lvl5pPr>
          </a:lstStyle>
          <a:p>
            <a:pPr lvl="0"/>
            <a:r>
              <a:rPr lang="en-GB" dirty="0"/>
              <a:t>Click here and type. Click reset to correct formatting problems.</a:t>
            </a:r>
          </a:p>
        </p:txBody>
      </p:sp>
      <p:sp>
        <p:nvSpPr>
          <p:cNvPr id="8" name="24pt red centre bottom">
            <a:extLst>
              <a:ext uri="{FF2B5EF4-FFF2-40B4-BE49-F238E27FC236}">
                <a16:creationId xmlns:a16="http://schemas.microsoft.com/office/drawing/2014/main" id="{9C57D17B-5BC4-4565-A3AA-5A363E5076D3}"/>
              </a:ext>
            </a:extLst>
          </p:cNvPr>
          <p:cNvSpPr>
            <a:spLocks noGrp="1"/>
          </p:cNvSpPr>
          <p:nvPr>
            <p:ph type="body" sz="quarter" idx="13" hasCustomPrompt="1"/>
            <p:custDataLst>
              <p:tags r:id="rId2"/>
            </p:custDataLst>
          </p:nvPr>
        </p:nvSpPr>
        <p:spPr>
          <a:xfrm>
            <a:off x="484552" y="4067723"/>
            <a:ext cx="11254155" cy="776287"/>
          </a:xfrm>
          <a:prstGeom prst="rect">
            <a:avLst/>
          </a:prstGeom>
        </p:spPr>
        <p:txBody>
          <a:bodyPr anchor="b"/>
          <a:lstStyle>
            <a:lvl1pPr marL="0" indent="0" algn="ctr">
              <a:buFontTx/>
              <a:buNone/>
              <a:defRPr sz="3200">
                <a:solidFill>
                  <a:srgbClr val="E11B22"/>
                </a:solidFill>
              </a:defRPr>
            </a:lvl1pPr>
            <a:lvl2pPr marL="335740" indent="0" algn="ctr">
              <a:buFontTx/>
              <a:buNone/>
              <a:defRPr sz="3916">
                <a:solidFill>
                  <a:srgbClr val="E11B22"/>
                </a:solidFill>
              </a:defRPr>
            </a:lvl2pPr>
            <a:lvl3pPr marL="578218" indent="0" algn="ctr">
              <a:buFontTx/>
              <a:buNone/>
              <a:defRPr sz="3916">
                <a:solidFill>
                  <a:srgbClr val="E11B22"/>
                </a:solidFill>
              </a:defRPr>
            </a:lvl3pPr>
            <a:lvl4pPr marL="823805" indent="0" algn="ctr">
              <a:buFontTx/>
              <a:buNone/>
              <a:defRPr sz="3916">
                <a:solidFill>
                  <a:srgbClr val="E11B22"/>
                </a:solidFill>
              </a:defRPr>
            </a:lvl4pPr>
            <a:lvl5pPr marL="1060064" indent="0" algn="ctr">
              <a:buFontTx/>
              <a:buNone/>
              <a:defRPr sz="3916">
                <a:solidFill>
                  <a:srgbClr val="E11B22"/>
                </a:solidFill>
              </a:defRPr>
            </a:lvl5pPr>
          </a:lstStyle>
          <a:p>
            <a:pPr lvl="0"/>
            <a:r>
              <a:rPr lang="en-GB" dirty="0"/>
              <a:t>This is an impact heading</a:t>
            </a:r>
          </a:p>
        </p:txBody>
      </p:sp>
      <p:sp>
        <p:nvSpPr>
          <p:cNvPr id="6" name="Guides" descr="1x1" hidden="1">
            <a:extLst>
              <a:ext uri="{FF2B5EF4-FFF2-40B4-BE49-F238E27FC236}">
                <a16:creationId xmlns:a16="http://schemas.microsoft.com/office/drawing/2014/main" id="{B72049A3-5DC1-491A-962B-CED0CA16492A}"/>
              </a:ext>
            </a:extLst>
          </p:cNvPr>
          <p:cNvSpPr/>
          <p:nvPr userDrawn="1">
            <p:custDataLst>
              <p:tags r:id="rId3"/>
            </p:custDataLst>
          </p:nvPr>
        </p:nvSpPr>
        <p:spPr>
          <a:xfrm>
            <a:off x="1" y="0"/>
            <a:ext cx="724097" cy="2304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35" dirty="0">
                <a:solidFill>
                  <a:srgbClr val="FFFFFF"/>
                </a:solidFill>
              </a:rPr>
              <a:t>GUIDECOLS:1GUIDEROWS:1GUTTERCOL:0.6 cmGUTTERROW:0.6 cmGUIDECOLS:1GUIDEROWS:1GUTTERCOL:0.6 cmGUTTERROW:0.6 cmGUIDESAPPLIEDTO:2GUIDECOLS:1GUIDEROWS:1GUTTERCOL:0.6 cmGUTTERROW:0.6 cmGUIDECOLS:1GUIDEROWS:1GUTTERCOL:0.6 cmGUTTERROW:0.6 cm</a:t>
            </a:r>
          </a:p>
        </p:txBody>
      </p:sp>
      <p:sp>
        <p:nvSpPr>
          <p:cNvPr id="3" name="Slide Number Placeholder 2">
            <a:extLst>
              <a:ext uri="{FF2B5EF4-FFF2-40B4-BE49-F238E27FC236}">
                <a16:creationId xmlns:a16="http://schemas.microsoft.com/office/drawing/2014/main" id="{4485ABF4-FDDF-4BC0-94CA-D93EE7F5B392}"/>
              </a:ext>
            </a:extLst>
          </p:cNvPr>
          <p:cNvSpPr>
            <a:spLocks noGrp="1"/>
          </p:cNvSpPr>
          <p:nvPr>
            <p:ph type="sldNum" sz="quarter" idx="14"/>
          </p:nvPr>
        </p:nvSpPr>
        <p:spPr/>
        <p:txBody>
          <a:bodyPr/>
          <a:lstStyle/>
          <a:p>
            <a:fld id="{318147DC-1BE8-4CB3-8FD3-794750B1925D}" type="slidenum">
              <a:rPr lang="en-GB"/>
              <a:pPr/>
              <a:t>‹#›</a:t>
            </a:fld>
            <a:endParaRPr lang="en-GB" dirty="0"/>
          </a:p>
        </p:txBody>
      </p:sp>
    </p:spTree>
    <p:extLst>
      <p:ext uri="{BB962C8B-B14F-4D97-AF65-F5344CB8AC3E}">
        <p14:creationId xmlns:p14="http://schemas.microsoft.com/office/powerpoint/2010/main" val="214759149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pt (left graphic) NO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DFA9-5A0C-4406-A5AD-AE9CCEED7C82}"/>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14pt black left top">
            <a:extLst>
              <a:ext uri="{FF2B5EF4-FFF2-40B4-BE49-F238E27FC236}">
                <a16:creationId xmlns:a16="http://schemas.microsoft.com/office/drawing/2014/main" id="{8E0F1EBB-5822-44EB-9ED9-70E291698BD9}"/>
              </a:ext>
            </a:extLst>
          </p:cNvPr>
          <p:cNvSpPr>
            <a:spLocks noGrp="1"/>
          </p:cNvSpPr>
          <p:nvPr>
            <p:ph type="body" sz="quarter" idx="31" hasCustomPrompt="1"/>
            <p:custDataLst>
              <p:tags r:id="rId1"/>
            </p:custDataLst>
          </p:nvPr>
        </p:nvSpPr>
        <p:spPr>
          <a:xfrm>
            <a:off x="7416879" y="3866260"/>
            <a:ext cx="3402683" cy="953224"/>
          </a:xfrm>
          <a:prstGeom prst="rect">
            <a:avLst/>
          </a:prstGeom>
        </p:spPr>
        <p:txBody>
          <a:bodyPr anchor="ctr"/>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a:t>Click here and type. Click reset to correct formatting problems.</a:t>
            </a:r>
          </a:p>
        </p:txBody>
      </p:sp>
      <p:sp>
        <p:nvSpPr>
          <p:cNvPr id="5" name="14pt black left top">
            <a:extLst>
              <a:ext uri="{FF2B5EF4-FFF2-40B4-BE49-F238E27FC236}">
                <a16:creationId xmlns:a16="http://schemas.microsoft.com/office/drawing/2014/main" id="{C841F675-378E-4871-BC7C-4BB825CC793B}"/>
              </a:ext>
            </a:extLst>
          </p:cNvPr>
          <p:cNvSpPr>
            <a:spLocks noGrp="1"/>
          </p:cNvSpPr>
          <p:nvPr>
            <p:ph type="body" sz="quarter" idx="33" hasCustomPrompt="1"/>
            <p:custDataLst>
              <p:tags r:id="rId2"/>
            </p:custDataLst>
          </p:nvPr>
        </p:nvSpPr>
        <p:spPr>
          <a:xfrm>
            <a:off x="7416879" y="2301421"/>
            <a:ext cx="3402683" cy="953224"/>
          </a:xfrm>
          <a:prstGeom prst="rect">
            <a:avLst/>
          </a:prstGeom>
        </p:spPr>
        <p:txBody>
          <a:bodyPr anchor="ctr"/>
          <a:lstStyle>
            <a:lvl1pPr marL="0" indent="0" algn="l">
              <a:buFontTx/>
              <a:buNone/>
              <a:defRPr sz="1867">
                <a:solidFill>
                  <a:srgbClr val="000000"/>
                </a:solidFill>
              </a:defRPr>
            </a:lvl1pPr>
            <a:lvl2pPr marL="335740" indent="0" algn="l">
              <a:buFontTx/>
              <a:buNone/>
              <a:defRPr sz="1175">
                <a:solidFill>
                  <a:srgbClr val="000000"/>
                </a:solidFill>
              </a:defRPr>
            </a:lvl2pPr>
            <a:lvl3pPr marL="578218" indent="0" algn="l">
              <a:buFontTx/>
              <a:buNone/>
              <a:defRPr sz="1175">
                <a:solidFill>
                  <a:srgbClr val="000000"/>
                </a:solidFill>
              </a:defRPr>
            </a:lvl3pPr>
            <a:lvl4pPr marL="823805" indent="0" algn="l">
              <a:buFontTx/>
              <a:buNone/>
              <a:defRPr sz="1175">
                <a:solidFill>
                  <a:srgbClr val="000000"/>
                </a:solidFill>
              </a:defRPr>
            </a:lvl4pPr>
            <a:lvl5pPr marL="1060064" indent="0" algn="l">
              <a:buFontTx/>
              <a:buNone/>
              <a:defRPr sz="1175">
                <a:solidFill>
                  <a:srgbClr val="000000"/>
                </a:solidFill>
              </a:defRPr>
            </a:lvl5pPr>
          </a:lstStyle>
          <a:p>
            <a:pPr lvl="0"/>
            <a:r>
              <a:rPr lang="en-GB" dirty="0"/>
              <a:t>Click here and type. Click reset to correct formatting problems.</a:t>
            </a:r>
          </a:p>
        </p:txBody>
      </p:sp>
      <p:sp>
        <p:nvSpPr>
          <p:cNvPr id="8" name="Guides" descr="1x1" hidden="1">
            <a:extLst>
              <a:ext uri="{FF2B5EF4-FFF2-40B4-BE49-F238E27FC236}">
                <a16:creationId xmlns:a16="http://schemas.microsoft.com/office/drawing/2014/main" id="{EAE6CDC1-9868-4378-A091-38EA052BEE0F}"/>
              </a:ext>
            </a:extLst>
          </p:cNvPr>
          <p:cNvSpPr/>
          <p:nvPr userDrawn="1">
            <p:custDataLst>
              <p:tags r:id="rId3"/>
            </p:custDataLst>
          </p:nvPr>
        </p:nvSpPr>
        <p:spPr>
          <a:xfrm>
            <a:off x="1" y="0"/>
            <a:ext cx="724097" cy="23042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35" dirty="0">
                <a:solidFill>
                  <a:srgbClr val="FFFFFF"/>
                </a:solidFill>
              </a:rPr>
              <a:t>GUIDECOLS:1GUIDEROWS:1GUTTERCOL:0.6 cmGUTTERROW:0.6 cmGUIDECOLS:1GUIDEROWS:1GUTTERCOL:0.6 cmGUTTERROW:0.6 cmGUIDESAPPLIEDTO:2GUIDECOLS:1GUIDEROWS:1GUTTERCOL:0.6 cmGUTTERROW:0.6 cmGUIDECOLS:1GUIDEROWS:1GUTTERCOL:0.6 cmGUTTERROW:0.6 cm</a:t>
            </a:r>
          </a:p>
        </p:txBody>
      </p:sp>
      <p:sp>
        <p:nvSpPr>
          <p:cNvPr id="7" name="Slide Number Placeholder 6">
            <a:extLst>
              <a:ext uri="{FF2B5EF4-FFF2-40B4-BE49-F238E27FC236}">
                <a16:creationId xmlns:a16="http://schemas.microsoft.com/office/drawing/2014/main" id="{64771E31-E7F6-40C2-AA0B-41BAEBEFA32D}"/>
              </a:ext>
            </a:extLst>
          </p:cNvPr>
          <p:cNvSpPr>
            <a:spLocks noGrp="1"/>
          </p:cNvSpPr>
          <p:nvPr>
            <p:ph type="sldNum" sz="quarter" idx="35"/>
          </p:nvPr>
        </p:nvSpPr>
        <p:spPr/>
        <p:txBody>
          <a:bodyPr/>
          <a:lstStyle/>
          <a:p>
            <a:fld id="{318147DC-1BE8-4CB3-8FD3-794750B1925D}" type="slidenum">
              <a:rPr lang="en-GB"/>
              <a:pPr/>
              <a:t>‹#›</a:t>
            </a:fld>
            <a:endParaRPr lang="en-GB" dirty="0"/>
          </a:p>
        </p:txBody>
      </p:sp>
    </p:spTree>
    <p:extLst>
      <p:ext uri="{BB962C8B-B14F-4D97-AF65-F5344CB8AC3E}">
        <p14:creationId xmlns:p14="http://schemas.microsoft.com/office/powerpoint/2010/main" val="15610024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0EAA-7D72-1FDA-96D4-061FC2997D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2EFD15-AD52-065C-B5F8-7E7E5A7AC4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303A6-2071-8AC1-A5A6-3D4CBAEE8D59}"/>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4435D009-E90E-C3BB-B4FB-C5C78F9D19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349FF-2FF2-6B75-D8F7-A82407F53F1A}"/>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23159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D004-5F49-2926-3567-49F3583A91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AC8289D-26A1-1068-A83E-A6840E532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7CA40-F693-6CEF-EFC0-767A8EA3F24B}"/>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F65B8D80-0A6B-DDE4-240C-310893EC19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F1AE99-E0AF-FA64-C378-655A1996CBD6}"/>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4118680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C80E-6AAF-E755-5838-AEA0A95CF2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216AA57-EB3C-A005-C6B9-81CEB35C9A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F6DA187-A07B-68D0-09A5-14C172473A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EA12A09-D856-6EC8-D74C-58C6180A73CC}"/>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6" name="Footer Placeholder 5">
            <a:extLst>
              <a:ext uri="{FF2B5EF4-FFF2-40B4-BE49-F238E27FC236}">
                <a16:creationId xmlns:a16="http://schemas.microsoft.com/office/drawing/2014/main" id="{89382499-EB59-4790-F665-917BD8387B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75B754-8272-EFA2-4D92-F45CBC72891E}"/>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642946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DF75-D69E-D669-C3D7-7EADFC0268B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B65FCA-4198-DCBA-6CB0-AD728DA8CB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DCDEB-D311-99E7-4AEE-C7DC769633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CA85AF6-0393-28C9-16A0-BACBEDFE51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B0B32D-D20F-AF1B-0911-8A3E06C6C2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DBFC910-E99A-CA78-6D83-315E480478C9}"/>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8" name="Footer Placeholder 7">
            <a:extLst>
              <a:ext uri="{FF2B5EF4-FFF2-40B4-BE49-F238E27FC236}">
                <a16:creationId xmlns:a16="http://schemas.microsoft.com/office/drawing/2014/main" id="{4E4EC039-FA56-DA15-F6A5-8A0CEBFF4E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3DE405-5BEA-2EFD-785B-CCE434A8999C}"/>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280011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32CA-DEF7-C8E0-F86D-A436D782D87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A42A57E-5914-D55B-F178-29EBA036BB97}"/>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4" name="Footer Placeholder 3">
            <a:extLst>
              <a:ext uri="{FF2B5EF4-FFF2-40B4-BE49-F238E27FC236}">
                <a16:creationId xmlns:a16="http://schemas.microsoft.com/office/drawing/2014/main" id="{07D1BB8C-FFA6-946A-8C58-4759F53082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77DF35-2876-2814-AD28-F20F0F00A650}"/>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2265149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E16319-F74C-8CEB-08E2-2796F00EC2D4}"/>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3" name="Footer Placeholder 2">
            <a:extLst>
              <a:ext uri="{FF2B5EF4-FFF2-40B4-BE49-F238E27FC236}">
                <a16:creationId xmlns:a16="http://schemas.microsoft.com/office/drawing/2014/main" id="{F14661C3-AAB8-F179-3791-5C890F32AF7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5B730EB-8E7F-B047-8CAE-78ED35C82475}"/>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166748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9DD5-FCC7-854A-F26D-C63941C39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5B632B-A93E-ADAF-63C3-139C056974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1022C77-7D74-50CB-618E-0A308F127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8CD11-7B3C-F280-C7CA-7C0D26C8C8F6}"/>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6" name="Footer Placeholder 5">
            <a:extLst>
              <a:ext uri="{FF2B5EF4-FFF2-40B4-BE49-F238E27FC236}">
                <a16:creationId xmlns:a16="http://schemas.microsoft.com/office/drawing/2014/main" id="{537C0C22-223A-DFDF-24CA-BD4B88321C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6247B89-C0D5-3CA1-813D-573C735492A5}"/>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410231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6B39-7ACF-43C9-A1EA-32ABFA0C1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17FD2B-F1E6-B2A2-3B96-C1C2E69BF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42264E-38DA-1364-247C-F8DC3DF32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0A20-43A2-6D38-4D38-F9A1B9079862}"/>
              </a:ext>
            </a:extLst>
          </p:cNvPr>
          <p:cNvSpPr>
            <a:spLocks noGrp="1"/>
          </p:cNvSpPr>
          <p:nvPr>
            <p:ph type="dt" sz="half" idx="10"/>
          </p:nvPr>
        </p:nvSpPr>
        <p:spPr/>
        <p:txBody>
          <a:bodyPr/>
          <a:lstStyle/>
          <a:p>
            <a:fld id="{7C505C66-F642-4A21-86AD-2B5A95F2E78E}" type="datetimeFigureOut">
              <a:rPr lang="en-GB" smtClean="0"/>
              <a:t>05/10/2023</a:t>
            </a:fld>
            <a:endParaRPr lang="en-GB"/>
          </a:p>
        </p:txBody>
      </p:sp>
      <p:sp>
        <p:nvSpPr>
          <p:cNvPr id="6" name="Footer Placeholder 5">
            <a:extLst>
              <a:ext uri="{FF2B5EF4-FFF2-40B4-BE49-F238E27FC236}">
                <a16:creationId xmlns:a16="http://schemas.microsoft.com/office/drawing/2014/main" id="{493CB337-5898-E6E7-FAD1-05BBB96237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1502F2-5322-A7D5-2222-07CB137A2329}"/>
              </a:ext>
            </a:extLst>
          </p:cNvPr>
          <p:cNvSpPr>
            <a:spLocks noGrp="1"/>
          </p:cNvSpPr>
          <p:nvPr>
            <p:ph type="sldNum" sz="quarter" idx="12"/>
          </p:nvPr>
        </p:nvSpPr>
        <p:spPr/>
        <p:txBody>
          <a:bodyPr/>
          <a:lstStyle/>
          <a:p>
            <a:fld id="{60DADC26-698A-44CB-B3B9-E2DE7FAC9270}" type="slidenum">
              <a:rPr lang="en-GB" smtClean="0"/>
              <a:t>‹#›</a:t>
            </a:fld>
            <a:endParaRPr lang="en-GB"/>
          </a:p>
        </p:txBody>
      </p:sp>
    </p:spTree>
    <p:extLst>
      <p:ext uri="{BB962C8B-B14F-4D97-AF65-F5344CB8AC3E}">
        <p14:creationId xmlns:p14="http://schemas.microsoft.com/office/powerpoint/2010/main" val="108517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C7F5CA-FDBE-3E52-E786-5293B7C0E9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32ABA69-F9A7-5D3C-50F4-D6B0F3E32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0EFFE6-DD40-1555-0785-10DA7042B6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05C66-F642-4A21-86AD-2B5A95F2E78E}" type="datetimeFigureOut">
              <a:rPr lang="en-GB" smtClean="0"/>
              <a:t>05/10/2023</a:t>
            </a:fld>
            <a:endParaRPr lang="en-GB"/>
          </a:p>
        </p:txBody>
      </p:sp>
      <p:sp>
        <p:nvSpPr>
          <p:cNvPr id="5" name="Footer Placeholder 4">
            <a:extLst>
              <a:ext uri="{FF2B5EF4-FFF2-40B4-BE49-F238E27FC236}">
                <a16:creationId xmlns:a16="http://schemas.microsoft.com/office/drawing/2014/main" id="{CE7C4515-FCE6-3702-C26E-342AF93DE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4605635-DE63-ED33-0351-26558915B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ADC26-698A-44CB-B3B9-E2DE7FAC9270}" type="slidenum">
              <a:rPr lang="en-GB" smtClean="0"/>
              <a:t>‹#›</a:t>
            </a:fld>
            <a:endParaRPr lang="en-GB"/>
          </a:p>
        </p:txBody>
      </p:sp>
    </p:spTree>
    <p:extLst>
      <p:ext uri="{BB962C8B-B14F-4D97-AF65-F5344CB8AC3E}">
        <p14:creationId xmlns:p14="http://schemas.microsoft.com/office/powerpoint/2010/main" val="1371461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0.png"/><Relationship Id="rId11" Type="http://schemas.openxmlformats.org/officeDocument/2006/relationships/image" Target="../media/image8.bin"/><Relationship Id="rId5" Type="http://schemas.openxmlformats.org/officeDocument/2006/relationships/image" Target="../media/image90.png"/><Relationship Id="rId10" Type="http://schemas.openxmlformats.org/officeDocument/2006/relationships/image" Target="../media/image14.png"/><Relationship Id="rId4" Type="http://schemas.openxmlformats.org/officeDocument/2006/relationships/image" Target="../media/image80.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k.finance.yahoo.com/"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0.bin"/><Relationship Id="rId5" Type="http://schemas.openxmlformats.org/officeDocument/2006/relationships/image" Target="../media/image9.bin"/><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7.xml"/><Relationship Id="rId4" Type="http://schemas.openxmlformats.org/officeDocument/2006/relationships/image" Target="../media/image2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4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4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4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4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0.png"/><Relationship Id="rId2" Type="http://schemas.openxmlformats.org/officeDocument/2006/relationships/slideLayout" Target="../slideLayouts/slideLayout1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ags" Target="../tags/tag4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k.finance.yahoo.com/"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apitalmonitor.ai/partne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k.finance.yahoo.com/" TargetMode="Externa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k.finance.yahoo.com/"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3" Type="http://schemas.openxmlformats.org/officeDocument/2006/relationships/hyperlink" Target="https://uk.finance.yahoo.com/"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F3D6AE-087F-3C73-C199-207FB89FE3B2}"/>
              </a:ext>
            </a:extLst>
          </p:cNvPr>
          <p:cNvPicPr>
            <a:picLocks noChangeAspect="1"/>
          </p:cNvPicPr>
          <p:nvPr/>
        </p:nvPicPr>
        <p:blipFill rotWithShape="1">
          <a:blip r:embed="rId2"/>
          <a:srcRect l="21965" r="23117" b="-1"/>
          <a:stretch/>
        </p:blipFill>
        <p:spPr>
          <a:xfrm>
            <a:off x="20" y="-16897"/>
            <a:ext cx="5343974" cy="6884632"/>
          </a:xfrm>
          <a:prstGeom prst="rect">
            <a:avLst/>
          </a:prstGeom>
        </p:spPr>
      </p:pic>
      <p:sp useBgFill="1">
        <p:nvSpPr>
          <p:cNvPr id="12" name="Rectangle 11">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EC15A9B-5671-4AC6-C414-1ED175362C42}"/>
              </a:ext>
            </a:extLst>
          </p:cNvPr>
          <p:cNvSpPr txBox="1"/>
          <p:nvPr/>
        </p:nvSpPr>
        <p:spPr>
          <a:xfrm>
            <a:off x="27764" y="824537"/>
            <a:ext cx="10808284" cy="866084"/>
          </a:xfrm>
          <a:prstGeom prst="rect">
            <a:avLst/>
          </a:prstGeom>
        </p:spPr>
        <p:txBody>
          <a:bodyPr vert="horz" lIns="91440" tIns="45720" rIns="91440" bIns="45720" rtlCol="0" anchor="t">
            <a:normAutofit/>
          </a:bodyPr>
          <a:lstStyle/>
          <a:p>
            <a:pPr lvl="1">
              <a:spcBef>
                <a:spcPct val="0"/>
              </a:spcBef>
              <a:spcAft>
                <a:spcPts val="600"/>
              </a:spcAft>
            </a:pPr>
            <a:r>
              <a:rPr lang="en-US" sz="2400" b="1" dirty="0">
                <a:latin typeface="Arial" panose="020B0604020202020204" pitchFamily="34" charset="0"/>
                <a:ea typeface="ADLaM Display" panose="020B0604020202020204" pitchFamily="2" charset="0"/>
                <a:cs typeface="Arial" panose="020B0604020202020204" pitchFamily="34" charset="0"/>
              </a:rPr>
              <a:t>Parameter Identification in Market-Consistent Calibrations of the Stochastic Volatility Jump Diffusion (SVJD) Equity Model</a:t>
            </a:r>
            <a:endParaRPr lang="en-US" sz="2400" b="1" kern="1200" dirty="0">
              <a:solidFill>
                <a:schemeClr val="tx1"/>
              </a:solidFill>
              <a:latin typeface="Arial" panose="020B0604020202020204" pitchFamily="34" charset="0"/>
              <a:ea typeface="ADLaM Display" panose="020B0604020202020204" pitchFamily="2" charset="0"/>
              <a:cs typeface="Arial" panose="020B0604020202020204" pitchFamily="34" charset="0"/>
            </a:endParaRPr>
          </a:p>
        </p:txBody>
      </p:sp>
      <p:sp>
        <p:nvSpPr>
          <p:cNvPr id="5" name="TextBox 4">
            <a:extLst>
              <a:ext uri="{FF2B5EF4-FFF2-40B4-BE49-F238E27FC236}">
                <a16:creationId xmlns:a16="http://schemas.microsoft.com/office/drawing/2014/main" id="{76A622F3-1BE2-1D31-969F-07B5CD742B53}"/>
              </a:ext>
            </a:extLst>
          </p:cNvPr>
          <p:cNvSpPr txBox="1"/>
          <p:nvPr/>
        </p:nvSpPr>
        <p:spPr>
          <a:xfrm>
            <a:off x="8779933" y="5542062"/>
            <a:ext cx="3013961" cy="616372"/>
          </a:xfrm>
          <a:prstGeom prst="rect">
            <a:avLst/>
          </a:prstGeom>
        </p:spPr>
        <p:txBody>
          <a:bodyPr vert="horz" lIns="91440" tIns="45720" rIns="91440" bIns="45720" rtlCol="0" anchor="ctr">
            <a:normAutofit/>
          </a:bodyPr>
          <a:lstStyle/>
          <a:p>
            <a:pPr>
              <a:lnSpc>
                <a:spcPct val="90000"/>
              </a:lnSpc>
              <a:spcBef>
                <a:spcPts val="1000"/>
              </a:spcBef>
            </a:pPr>
            <a:r>
              <a:rPr lang="en-US" sz="1400" b="1" i="1" kern="1200" dirty="0">
                <a:solidFill>
                  <a:schemeClr val="tx1"/>
                </a:solidFill>
                <a:latin typeface="Arial" panose="020B0604020202020204" pitchFamily="34" charset="0"/>
                <a:cs typeface="Arial" panose="020B0604020202020204" pitchFamily="34" charset="0"/>
              </a:rPr>
              <a:t>Presenter: </a:t>
            </a:r>
            <a:r>
              <a:rPr lang="en-US" sz="1400" i="1" kern="1200" dirty="0" err="1">
                <a:solidFill>
                  <a:schemeClr val="tx1"/>
                </a:solidFill>
                <a:latin typeface="Arial" panose="020B0604020202020204" pitchFamily="34" charset="0"/>
                <a:cs typeface="Arial" panose="020B0604020202020204" pitchFamily="34" charset="0"/>
              </a:rPr>
              <a:t>Yaojiuwei</a:t>
            </a:r>
            <a:r>
              <a:rPr lang="en-US" sz="1400" i="1" kern="1200" dirty="0">
                <a:solidFill>
                  <a:schemeClr val="tx1"/>
                </a:solidFill>
                <a:latin typeface="Arial" panose="020B0604020202020204" pitchFamily="34" charset="0"/>
                <a:cs typeface="Arial" panose="020B0604020202020204" pitchFamily="34" charset="0"/>
              </a:rPr>
              <a:t> (Roger) Cai</a:t>
            </a:r>
          </a:p>
        </p:txBody>
      </p:sp>
      <p:cxnSp>
        <p:nvCxnSpPr>
          <p:cNvPr id="14" name="Straight Connector 13">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80F1AE-B5A1-3931-A58C-82B1132B325F}"/>
              </a:ext>
            </a:extLst>
          </p:cNvPr>
          <p:cNvSpPr txBox="1"/>
          <p:nvPr/>
        </p:nvSpPr>
        <p:spPr>
          <a:xfrm>
            <a:off x="6065285" y="3509327"/>
            <a:ext cx="6036519" cy="923330"/>
          </a:xfrm>
          <a:prstGeom prst="rect">
            <a:avLst/>
          </a:prstGeom>
          <a:noFill/>
        </p:spPr>
        <p:txBody>
          <a:bodyPr wrap="square" rtlCol="0">
            <a:spAutoFit/>
          </a:bodyPr>
          <a:lstStyle/>
          <a:p>
            <a:r>
              <a:rPr lang="en-GB" b="1" dirty="0"/>
              <a:t>Purpose:</a:t>
            </a:r>
          </a:p>
          <a:p>
            <a:r>
              <a:rPr lang="en-GB" dirty="0"/>
              <a:t>Investigating the redundancy of the SVJD model and defining the redundant parameters we use in the SVJD model.</a:t>
            </a:r>
          </a:p>
        </p:txBody>
      </p:sp>
      <p:pic>
        <p:nvPicPr>
          <p:cNvPr id="10" name="Picture 9" descr="A logo of the university of edinburgh&#10;&#10;Description automatically generated">
            <a:extLst>
              <a:ext uri="{FF2B5EF4-FFF2-40B4-BE49-F238E27FC236}">
                <a16:creationId xmlns:a16="http://schemas.microsoft.com/office/drawing/2014/main" id="{A913EB8F-789A-65CB-41D2-7586612D59CE}"/>
              </a:ext>
            </a:extLst>
          </p:cNvPr>
          <p:cNvPicPr>
            <a:picLocks noChangeAspect="1"/>
          </p:cNvPicPr>
          <p:nvPr/>
        </p:nvPicPr>
        <p:blipFill rotWithShape="1">
          <a:blip r:embed="rId3">
            <a:extLst>
              <a:ext uri="{28A0092B-C50C-407E-A947-70E740481C1C}">
                <a14:useLocalDpi xmlns:a14="http://schemas.microsoft.com/office/drawing/2010/main" val="0"/>
              </a:ext>
            </a:extLst>
          </a:blip>
          <a:srcRect l="25617" r="25257" b="43844"/>
          <a:stretch/>
        </p:blipFill>
        <p:spPr>
          <a:xfrm>
            <a:off x="10462065" y="6297780"/>
            <a:ext cx="571140" cy="521475"/>
          </a:xfrm>
          <a:prstGeom prst="rect">
            <a:avLst/>
          </a:prstGeom>
        </p:spPr>
      </p:pic>
      <p:pic>
        <p:nvPicPr>
          <p:cNvPr id="16" name="Picture 15" descr="A blue and white sign with black border&#10;&#10;Description automatically generated">
            <a:extLst>
              <a:ext uri="{FF2B5EF4-FFF2-40B4-BE49-F238E27FC236}">
                <a16:creationId xmlns:a16="http://schemas.microsoft.com/office/drawing/2014/main" id="{C57F68DC-7776-32C7-1630-9964746E9BC4}"/>
              </a:ext>
            </a:extLst>
          </p:cNvPr>
          <p:cNvPicPr>
            <a:picLocks noChangeAspect="1"/>
          </p:cNvPicPr>
          <p:nvPr/>
        </p:nvPicPr>
        <p:blipFill rotWithShape="1">
          <a:blip r:embed="rId4">
            <a:extLst>
              <a:ext uri="{28A0092B-C50C-407E-A947-70E740481C1C}">
                <a14:useLocalDpi xmlns:a14="http://schemas.microsoft.com/office/drawing/2010/main" val="0"/>
              </a:ext>
            </a:extLst>
          </a:blip>
          <a:srcRect l="1" t="14878" r="1767" b="18574"/>
          <a:stretch/>
        </p:blipFill>
        <p:spPr>
          <a:xfrm>
            <a:off x="11111069" y="6369632"/>
            <a:ext cx="929397" cy="377772"/>
          </a:xfrm>
          <a:prstGeom prst="rect">
            <a:avLst/>
          </a:prstGeom>
        </p:spPr>
      </p:pic>
    </p:spTree>
    <p:extLst>
      <p:ext uri="{BB962C8B-B14F-4D97-AF65-F5344CB8AC3E}">
        <p14:creationId xmlns:p14="http://schemas.microsoft.com/office/powerpoint/2010/main" val="2618330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lowchart: Document 2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urton | Placeholder | SlideID: 366 | ID: 6">
            <a:extLst>
              <a:ext uri="{FF2B5EF4-FFF2-40B4-BE49-F238E27FC236}">
                <a16:creationId xmlns:a16="http://schemas.microsoft.com/office/drawing/2014/main" id="{CD7D3A72-E196-4900-12CE-A92DE24C51B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Heston Stochastic Differential equation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6886CE-0512-A5BE-F2A2-47A9E20A0D88}"/>
                  </a:ext>
                </a:extLst>
              </p:cNvPr>
              <p:cNvSpPr txBox="1"/>
              <p:nvPr/>
            </p:nvSpPr>
            <p:spPr>
              <a:xfrm>
                <a:off x="4207933" y="1475863"/>
                <a:ext cx="7347537" cy="506805"/>
              </a:xfrm>
              <a:prstGeom prst="rect">
                <a:avLst/>
              </a:prstGeom>
              <a:noFill/>
            </p:spPr>
            <p:txBody>
              <a:bodyPr wrap="square" rtlCol="0">
                <a:spAutoFit/>
              </a:bodyPr>
              <a:lstStyle/>
              <a:p>
                <a:pPr defTabSz="568391">
                  <a:spcAft>
                    <a:spcPts val="504"/>
                  </a:spcAft>
                </a:pPr>
                <a:r>
                  <a:rPr lang="en-GB" sz="1344" i="1" kern="1200" dirty="0">
                    <a:solidFill>
                      <a:schemeClr val="tx1"/>
                    </a:solidFill>
                    <a:latin typeface="+mn-lt"/>
                    <a:ea typeface="+mn-ea"/>
                    <a:cs typeface="+mn-cs"/>
                  </a:rPr>
                  <a:t>The log excess stock price </a:t>
                </a:r>
                <a14:m>
                  <m:oMath xmlns:m="http://schemas.openxmlformats.org/officeDocument/2006/math">
                    <m:func>
                      <m:funcPr>
                        <m:ctrlPr>
                          <a:rPr lang="en-GB" sz="1344" i="1" kern="1200">
                            <a:solidFill>
                              <a:schemeClr val="tx1"/>
                            </a:solidFill>
                            <a:latin typeface="Cambria Math" panose="02040503050406030204" pitchFamily="18" charset="0"/>
                            <a:ea typeface="+mn-ea"/>
                            <a:cs typeface="+mn-cs"/>
                          </a:rPr>
                        </m:ctrlPr>
                      </m:funcPr>
                      <m:fName>
                        <m:r>
                          <a:rPr lang="en-GB" sz="1344" i="1" kern="1200">
                            <a:solidFill>
                              <a:schemeClr val="tx1"/>
                            </a:solidFill>
                            <a:latin typeface="Cambria Math" panose="02040503050406030204" pitchFamily="18" charset="0"/>
                            <a:ea typeface="+mn-ea"/>
                            <a:cs typeface="+mn-cs"/>
                          </a:rPr>
                          <m:t>𝑙𝑛</m:t>
                        </m:r>
                      </m:fName>
                      <m:e>
                        <m:d>
                          <m:dPr>
                            <m:ctrlPr>
                              <a:rPr lang="en-GB" sz="1344" i="1" kern="1200">
                                <a:solidFill>
                                  <a:schemeClr val="tx1"/>
                                </a:solidFill>
                                <a:latin typeface="Cambria Math" panose="02040503050406030204" pitchFamily="18" charset="0"/>
                                <a:ea typeface="+mn-ea"/>
                                <a:cs typeface="+mn-cs"/>
                              </a:rPr>
                            </m:ctrlPr>
                          </m:dPr>
                          <m:e>
                            <m:sSup>
                              <m:sSupPr>
                                <m:ctrlPr>
                                  <a:rPr lang="en-GB" sz="1344" i="1" kern="1200">
                                    <a:solidFill>
                                      <a:schemeClr val="tx1"/>
                                    </a:solidFill>
                                    <a:latin typeface="Cambria Math" panose="02040503050406030204" pitchFamily="18" charset="0"/>
                                    <a:ea typeface="+mn-ea"/>
                                    <a:cs typeface="+mn-cs"/>
                                  </a:rPr>
                                </m:ctrlPr>
                              </m:sSupPr>
                              <m:e>
                                <m:r>
                                  <a:rPr lang="en-GB" sz="1344" i="1" kern="1200">
                                    <a:solidFill>
                                      <a:schemeClr val="tx1"/>
                                    </a:solidFill>
                                    <a:latin typeface="Cambria Math" panose="02040503050406030204" pitchFamily="18" charset="0"/>
                                    <a:ea typeface="+mn-ea"/>
                                    <a:cs typeface="+mn-cs"/>
                                  </a:rPr>
                                  <m:t>𝑆</m:t>
                                </m:r>
                              </m:e>
                              <m:sup>
                                <m:r>
                                  <a:rPr lang="en-GB" sz="1344" i="1" kern="1200">
                                    <a:solidFill>
                                      <a:schemeClr val="tx1"/>
                                    </a:solidFill>
                                    <a:latin typeface="Cambria Math" panose="02040503050406030204" pitchFamily="18" charset="0"/>
                                    <a:ea typeface="+mn-ea"/>
                                    <a:cs typeface="+mn-cs"/>
                                  </a:rPr>
                                  <m:t>𝑋𝑆</m:t>
                                </m:r>
                              </m:sup>
                            </m:sSup>
                          </m:e>
                        </m:d>
                      </m:e>
                    </m:func>
                  </m:oMath>
                </a14:m>
                <a:r>
                  <a:rPr lang="en-GB" sz="1344" i="1" kern="1200" dirty="0">
                    <a:solidFill>
                      <a:schemeClr val="tx1"/>
                    </a:solidFill>
                    <a:latin typeface="+mn-lt"/>
                    <a:ea typeface="+mn-ea"/>
                    <a:cs typeface="+mn-cs"/>
                  </a:rPr>
                  <a:t> follows both a continuous and dis continuous process. The continuous process is a standard Heston stochastic volatility model,</a:t>
                </a:r>
                <a:endParaRPr lang="en-GB" sz="2400" i="1" dirty="0"/>
              </a:p>
            </p:txBody>
          </p:sp>
        </mc:Choice>
        <mc:Fallback xmlns="">
          <p:sp>
            <p:nvSpPr>
              <p:cNvPr id="18" name="TextBox 17">
                <a:extLst>
                  <a:ext uri="{FF2B5EF4-FFF2-40B4-BE49-F238E27FC236}">
                    <a16:creationId xmlns:a16="http://schemas.microsoft.com/office/drawing/2014/main" id="{4E6886CE-0512-A5BE-F2A2-47A9E20A0D88}"/>
                  </a:ext>
                </a:extLst>
              </p:cNvPr>
              <p:cNvSpPr txBox="1">
                <a:spLocks noRot="1" noChangeAspect="1" noMove="1" noResize="1" noEditPoints="1" noAdjustHandles="1" noChangeArrowheads="1" noChangeShapeType="1" noTextEdit="1"/>
              </p:cNvSpPr>
              <p:nvPr/>
            </p:nvSpPr>
            <p:spPr>
              <a:xfrm>
                <a:off x="4207933" y="1475863"/>
                <a:ext cx="7347537" cy="506805"/>
              </a:xfrm>
              <a:prstGeom prst="rect">
                <a:avLst/>
              </a:prstGeom>
              <a:blipFill>
                <a:blip r:embed="rId4"/>
                <a:stretch>
                  <a:fillRect l="-166" t="-1205" r="-249" b="-120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6A5D5A-1A92-7110-3556-B21E0EAD618F}"/>
                  </a:ext>
                </a:extLst>
              </p:cNvPr>
              <p:cNvSpPr txBox="1"/>
              <p:nvPr/>
            </p:nvSpPr>
            <p:spPr>
              <a:xfrm>
                <a:off x="6184348" y="2201495"/>
                <a:ext cx="4165439" cy="313819"/>
              </a:xfrm>
              <a:prstGeom prst="rect">
                <a:avLst/>
              </a:prstGeom>
              <a:noFill/>
            </p:spPr>
            <p:txBody>
              <a:bodyPr wrap="square" lIns="0" tIns="0" rIns="0" bIns="0" rtlCol="0">
                <a:spAutoFit/>
              </a:bodyPr>
              <a:lstStyle/>
              <a:p>
                <a:pPr defTabSz="568391">
                  <a:spcAft>
                    <a:spcPts val="504"/>
                  </a:spcAft>
                </a:pPr>
                <a14:m>
                  <m:oMath xmlns:m="http://schemas.openxmlformats.org/officeDocument/2006/math">
                    <m:r>
                      <a:rPr lang="en-GB" sz="1344" i="1" kern="1200">
                        <a:solidFill>
                          <a:schemeClr val="tx1"/>
                        </a:solidFill>
                        <a:latin typeface="Cambria Math" panose="02040503050406030204" pitchFamily="18" charset="0"/>
                        <a:ea typeface="+mn-ea"/>
                        <a:cs typeface="+mn-cs"/>
                      </a:rPr>
                      <m:t>𝑑𝑙𝑛</m:t>
                    </m:r>
                    <m:sSup>
                      <m:sSupPr>
                        <m:ctrlPr>
                          <a:rPr lang="en-GB" sz="1344" i="1" kern="1200">
                            <a:solidFill>
                              <a:schemeClr val="tx1"/>
                            </a:solidFill>
                            <a:latin typeface="Cambria Math" panose="02040503050406030204" pitchFamily="18" charset="0"/>
                            <a:ea typeface="+mn-ea"/>
                            <a:cs typeface="+mn-cs"/>
                          </a:rPr>
                        </m:ctrlPr>
                      </m:sSupPr>
                      <m:e>
                        <m:r>
                          <a:rPr lang="en-GB" sz="1344" i="1" kern="1200">
                            <a:solidFill>
                              <a:schemeClr val="tx1"/>
                            </a:solidFill>
                            <a:latin typeface="Cambria Math" panose="02040503050406030204" pitchFamily="18" charset="0"/>
                            <a:ea typeface="+mn-ea"/>
                            <a:cs typeface="+mn-cs"/>
                          </a:rPr>
                          <m:t>𝑆</m:t>
                        </m:r>
                      </m:e>
                      <m:sup>
                        <m:r>
                          <a:rPr lang="en-GB" sz="1344" i="1" kern="1200">
                            <a:solidFill>
                              <a:schemeClr val="tx1"/>
                            </a:solidFill>
                            <a:latin typeface="Cambria Math" panose="02040503050406030204" pitchFamily="18" charset="0"/>
                            <a:ea typeface="+mn-ea"/>
                            <a:cs typeface="+mn-cs"/>
                          </a:rPr>
                          <m:t>𝑆𝑉</m:t>
                        </m:r>
                      </m:sup>
                    </m:sSup>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r>
                      <a:rPr lang="en-GB" sz="1344" i="1" kern="1200">
                        <a:solidFill>
                          <a:schemeClr val="tx1"/>
                        </a:solidFill>
                        <a:latin typeface="Cambria Math" panose="02040503050406030204" pitchFamily="18" charset="0"/>
                        <a:ea typeface="+mn-ea"/>
                        <a:cs typeface="+mn-cs"/>
                      </a:rPr>
                      <m:t>=</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𝜇</m:t>
                        </m:r>
                        <m:r>
                          <a:rPr lang="en-GB" sz="1344" i="1" kern="1200">
                            <a:solidFill>
                              <a:schemeClr val="tx1"/>
                            </a:solidFill>
                            <a:latin typeface="Cambria Math" panose="02040503050406030204" pitchFamily="18" charset="0"/>
                            <a:ea typeface="+mn-ea"/>
                            <a:cs typeface="+mn-cs"/>
                          </a:rPr>
                          <m:t> − </m:t>
                        </m:r>
                        <m:f>
                          <m:fPr>
                            <m:ctrlPr>
                              <a:rPr lang="en-GB" sz="1344" i="1" kern="1200">
                                <a:solidFill>
                                  <a:schemeClr val="tx1"/>
                                </a:solidFill>
                                <a:latin typeface="Cambria Math" panose="02040503050406030204" pitchFamily="18" charset="0"/>
                                <a:ea typeface="+mn-ea"/>
                                <a:cs typeface="+mn-cs"/>
                              </a:rPr>
                            </m:ctrlPr>
                          </m:fPr>
                          <m:num>
                            <m:r>
                              <a:rPr lang="en-GB" sz="1344" i="1" kern="1200">
                                <a:solidFill>
                                  <a:schemeClr val="tx1"/>
                                </a:solidFill>
                                <a:latin typeface="Cambria Math" panose="02040503050406030204" pitchFamily="18" charset="0"/>
                                <a:ea typeface="+mn-ea"/>
                                <a:cs typeface="+mn-cs"/>
                              </a:rPr>
                              <m:t>𝜈</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num>
                          <m:den>
                            <m:r>
                              <a:rPr lang="en-GB" sz="1344" i="1" kern="1200">
                                <a:solidFill>
                                  <a:schemeClr val="tx1"/>
                                </a:solidFill>
                                <a:latin typeface="Cambria Math" panose="02040503050406030204" pitchFamily="18" charset="0"/>
                                <a:ea typeface="+mn-ea"/>
                                <a:cs typeface="+mn-cs"/>
                              </a:rPr>
                              <m:t>2</m:t>
                            </m:r>
                          </m:den>
                        </m:f>
                      </m:e>
                    </m:d>
                    <m:r>
                      <a:rPr lang="en-GB" sz="1344" i="1" kern="1200">
                        <a:solidFill>
                          <a:schemeClr val="tx1"/>
                        </a:solidFill>
                        <a:latin typeface="Cambria Math" panose="02040503050406030204" pitchFamily="18" charset="0"/>
                        <a:ea typeface="+mn-ea"/>
                        <a:cs typeface="+mn-cs"/>
                      </a:rPr>
                      <m:t>𝑑𝑡</m:t>
                    </m:r>
                    <m:r>
                      <a:rPr lang="en-GB" sz="1344" i="1" kern="1200">
                        <a:solidFill>
                          <a:schemeClr val="tx1"/>
                        </a:solidFill>
                        <a:latin typeface="Cambria Math" panose="02040503050406030204" pitchFamily="18" charset="0"/>
                        <a:ea typeface="+mn-ea"/>
                        <a:cs typeface="+mn-cs"/>
                      </a:rPr>
                      <m:t>+</m:t>
                    </m:r>
                    <m:rad>
                      <m:radPr>
                        <m:degHide m:val="on"/>
                        <m:ctrlPr>
                          <a:rPr lang="en-GB" sz="1344" i="1" kern="1200">
                            <a:solidFill>
                              <a:schemeClr val="tx1"/>
                            </a:solidFill>
                            <a:latin typeface="Cambria Math" panose="02040503050406030204" pitchFamily="18" charset="0"/>
                            <a:ea typeface="+mn-ea"/>
                            <a:cs typeface="+mn-cs"/>
                          </a:rPr>
                        </m:ctrlPr>
                      </m:radPr>
                      <m:deg/>
                      <m:e>
                        <m:r>
                          <a:rPr lang="en-GB" sz="1344" i="1" kern="1200">
                            <a:solidFill>
                              <a:schemeClr val="tx1"/>
                            </a:solidFill>
                            <a:latin typeface="Cambria Math" panose="02040503050406030204" pitchFamily="18" charset="0"/>
                            <a:ea typeface="+mn-ea"/>
                            <a:cs typeface="+mn-cs"/>
                          </a:rPr>
                          <m:t>𝜈</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e>
                    </m:rad>
                    <m:r>
                      <a:rPr lang="en-GB" sz="1344" i="1" kern="1200">
                        <a:solidFill>
                          <a:schemeClr val="tx1"/>
                        </a:solidFill>
                        <a:latin typeface="Cambria Math" panose="02040503050406030204" pitchFamily="18" charset="0"/>
                        <a:ea typeface="+mn-ea"/>
                        <a:cs typeface="+mn-cs"/>
                      </a:rPr>
                      <m:t> </m:t>
                    </m:r>
                    <m:r>
                      <a:rPr lang="en-GB" sz="1344" i="1" kern="1200">
                        <a:solidFill>
                          <a:schemeClr val="tx1"/>
                        </a:solidFill>
                        <a:latin typeface="Cambria Math" panose="02040503050406030204" pitchFamily="18" charset="0"/>
                        <a:ea typeface="+mn-ea"/>
                        <a:cs typeface="+mn-cs"/>
                      </a:rPr>
                      <m:t>𝑑</m:t>
                    </m:r>
                    <m:sSub>
                      <m:sSubPr>
                        <m:ctrlPr>
                          <a:rPr lang="en-GB" sz="1344" i="1" kern="1200">
                            <a:solidFill>
                              <a:schemeClr val="tx1"/>
                            </a:solidFill>
                            <a:latin typeface="Cambria Math" panose="02040503050406030204" pitchFamily="18" charset="0"/>
                            <a:ea typeface="+mn-ea"/>
                            <a:cs typeface="+mn-cs"/>
                          </a:rPr>
                        </m:ctrlPr>
                      </m:sSubPr>
                      <m:e>
                        <m:r>
                          <a:rPr lang="en-GB" sz="1344" i="1" kern="1200">
                            <a:solidFill>
                              <a:schemeClr val="tx1"/>
                            </a:solidFill>
                            <a:latin typeface="Cambria Math" panose="02040503050406030204" pitchFamily="18" charset="0"/>
                            <a:ea typeface="+mn-ea"/>
                            <a:cs typeface="+mn-cs"/>
                          </a:rPr>
                          <m:t>𝑊</m:t>
                        </m:r>
                      </m:e>
                      <m:sub>
                        <m:r>
                          <a:rPr lang="en-GB" sz="1344" i="1" kern="1200">
                            <a:solidFill>
                              <a:schemeClr val="tx1"/>
                            </a:solidFill>
                            <a:latin typeface="Cambria Math" panose="02040503050406030204" pitchFamily="18" charset="0"/>
                            <a:ea typeface="+mn-ea"/>
                            <a:cs typeface="+mn-cs"/>
                          </a:rPr>
                          <m:t>1</m:t>
                        </m:r>
                      </m:sub>
                    </m:sSub>
                  </m:oMath>
                </a14:m>
                <a:r>
                  <a:rPr lang="en-GB" sz="1344" kern="1200" dirty="0">
                    <a:solidFill>
                      <a:schemeClr val="tx1"/>
                    </a:solidFill>
                    <a:latin typeface="+mn-lt"/>
                    <a:ea typeface="+mn-ea"/>
                    <a:cs typeface="+mn-cs"/>
                  </a:rPr>
                  <a:t>,</a:t>
                </a:r>
                <a:endParaRPr lang="en-GB" sz="1600" dirty="0"/>
              </a:p>
            </p:txBody>
          </p:sp>
        </mc:Choice>
        <mc:Fallback xmlns="">
          <p:sp>
            <p:nvSpPr>
              <p:cNvPr id="19" name="TextBox 18">
                <a:extLst>
                  <a:ext uri="{FF2B5EF4-FFF2-40B4-BE49-F238E27FC236}">
                    <a16:creationId xmlns:a16="http://schemas.microsoft.com/office/drawing/2014/main" id="{936A5D5A-1A92-7110-3556-B21E0EAD618F}"/>
                  </a:ext>
                </a:extLst>
              </p:cNvPr>
              <p:cNvSpPr txBox="1">
                <a:spLocks noRot="1" noChangeAspect="1" noMove="1" noResize="1" noEditPoints="1" noAdjustHandles="1" noChangeArrowheads="1" noChangeShapeType="1" noTextEdit="1"/>
              </p:cNvSpPr>
              <p:nvPr/>
            </p:nvSpPr>
            <p:spPr>
              <a:xfrm>
                <a:off x="6184348" y="2201495"/>
                <a:ext cx="4165439" cy="313819"/>
              </a:xfrm>
              <a:prstGeom prst="rect">
                <a:avLst/>
              </a:prstGeom>
              <a:blipFill>
                <a:blip r:embed="rId5"/>
                <a:stretch>
                  <a:fillRect l="-1462" b="-173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48E719-253C-78A6-D2E1-355D766BD584}"/>
                  </a:ext>
                </a:extLst>
              </p:cNvPr>
              <p:cNvSpPr txBox="1"/>
              <p:nvPr/>
            </p:nvSpPr>
            <p:spPr>
              <a:xfrm>
                <a:off x="4207933" y="2736955"/>
                <a:ext cx="7347536" cy="506036"/>
              </a:xfrm>
              <a:prstGeom prst="rect">
                <a:avLst/>
              </a:prstGeom>
              <a:noFill/>
            </p:spPr>
            <p:txBody>
              <a:bodyPr wrap="square" rtlCol="0">
                <a:spAutoFit/>
              </a:bodyPr>
              <a:lstStyle/>
              <a:p>
                <a:pPr defTabSz="568391">
                  <a:spcAft>
                    <a:spcPts val="504"/>
                  </a:spcAft>
                </a:pPr>
                <a:r>
                  <a:rPr lang="en-GB" sz="1344" i="1" kern="1200" dirty="0">
                    <a:solidFill>
                      <a:schemeClr val="tx1"/>
                    </a:solidFill>
                    <a:latin typeface="+mn-lt"/>
                    <a:ea typeface="+mn-ea"/>
                    <a:cs typeface="+mn-cs"/>
                  </a:rPr>
                  <a:t>where </a:t>
                </a:r>
                <a14:m>
                  <m:oMath xmlns:m="http://schemas.openxmlformats.org/officeDocument/2006/math">
                    <m:r>
                      <a:rPr lang="en-GB" sz="1344" i="1" kern="1200">
                        <a:solidFill>
                          <a:schemeClr val="tx1"/>
                        </a:solidFill>
                        <a:latin typeface="Cambria Math" panose="02040503050406030204" pitchFamily="18" charset="0"/>
                        <a:ea typeface="+mn-ea"/>
                        <a:cs typeface="+mn-cs"/>
                      </a:rPr>
                      <m:t>𝜇</m:t>
                    </m:r>
                  </m:oMath>
                </a14:m>
                <a:r>
                  <a:rPr lang="en-GB" sz="1344" i="1" kern="1200" dirty="0">
                    <a:solidFill>
                      <a:schemeClr val="tx1"/>
                    </a:solidFill>
                    <a:latin typeface="+mn-lt"/>
                    <a:ea typeface="+mn-ea"/>
                    <a:cs typeface="+mn-cs"/>
                  </a:rPr>
                  <a:t> is the risk premium, which vanishes in the risk neutral world, and </a:t>
                </a:r>
                <a14:m>
                  <m:oMath xmlns:m="http://schemas.openxmlformats.org/officeDocument/2006/math">
                    <m:r>
                      <a:rPr lang="en-GB" sz="1344" i="1" kern="1200">
                        <a:solidFill>
                          <a:schemeClr val="tx1"/>
                        </a:solidFill>
                        <a:latin typeface="Cambria Math" panose="02040503050406030204" pitchFamily="18" charset="0"/>
                        <a:ea typeface="+mn-ea"/>
                        <a:cs typeface="+mn-cs"/>
                      </a:rPr>
                      <m:t>𝑑</m:t>
                    </m:r>
                    <m:sSub>
                      <m:sSubPr>
                        <m:ctrlPr>
                          <a:rPr lang="en-GB" sz="1344" i="1" kern="1200">
                            <a:solidFill>
                              <a:schemeClr val="tx1"/>
                            </a:solidFill>
                            <a:latin typeface="Cambria Math" panose="02040503050406030204" pitchFamily="18" charset="0"/>
                            <a:ea typeface="+mn-ea"/>
                            <a:cs typeface="+mn-cs"/>
                          </a:rPr>
                        </m:ctrlPr>
                      </m:sSubPr>
                      <m:e>
                        <m:r>
                          <a:rPr lang="en-GB" sz="1344" i="1" kern="1200">
                            <a:solidFill>
                              <a:schemeClr val="tx1"/>
                            </a:solidFill>
                            <a:latin typeface="Cambria Math" panose="02040503050406030204" pitchFamily="18" charset="0"/>
                            <a:ea typeface="+mn-ea"/>
                            <a:cs typeface="+mn-cs"/>
                          </a:rPr>
                          <m:t>𝑊</m:t>
                        </m:r>
                      </m:e>
                      <m:sub>
                        <m:r>
                          <a:rPr lang="en-GB" sz="1344" i="1" kern="1200">
                            <a:solidFill>
                              <a:schemeClr val="tx1"/>
                            </a:solidFill>
                            <a:latin typeface="Cambria Math" panose="02040503050406030204" pitchFamily="18" charset="0"/>
                            <a:ea typeface="+mn-ea"/>
                            <a:cs typeface="+mn-cs"/>
                          </a:rPr>
                          <m:t>1</m:t>
                        </m:r>
                      </m:sub>
                    </m:sSub>
                  </m:oMath>
                </a14:m>
                <a:r>
                  <a:rPr lang="en-GB" sz="1344" i="1" kern="1200" dirty="0">
                    <a:solidFill>
                      <a:schemeClr val="tx1"/>
                    </a:solidFill>
                    <a:latin typeface="+mn-lt"/>
                    <a:ea typeface="+mn-ea"/>
                    <a:cs typeface="+mn-cs"/>
                  </a:rPr>
                  <a:t> is a random Wiener process. The variance process </a:t>
                </a:r>
                <a14:m>
                  <m:oMath xmlns:m="http://schemas.openxmlformats.org/officeDocument/2006/math">
                    <m:r>
                      <a:rPr lang="en-GB" sz="1344" i="1" kern="1200">
                        <a:solidFill>
                          <a:schemeClr val="tx1"/>
                        </a:solidFill>
                        <a:latin typeface="Cambria Math" panose="02040503050406030204" pitchFamily="18" charset="0"/>
                        <a:ea typeface="+mn-ea"/>
                        <a:cs typeface="+mn-cs"/>
                      </a:rPr>
                      <m:t>𝜈</m:t>
                    </m:r>
                  </m:oMath>
                </a14:m>
                <a:r>
                  <a:rPr lang="en-GB" sz="1344" i="1" kern="1200" dirty="0">
                    <a:solidFill>
                      <a:schemeClr val="tx1"/>
                    </a:solidFill>
                    <a:latin typeface="+mn-lt"/>
                    <a:ea typeface="+mn-ea"/>
                    <a:cs typeface="+mn-cs"/>
                  </a:rPr>
                  <a:t> follows a Cox-Ingersoll-Ross process:</a:t>
                </a:r>
                <a:endParaRPr lang="en-GB" sz="1600" i="1" dirty="0"/>
              </a:p>
            </p:txBody>
          </p:sp>
        </mc:Choice>
        <mc:Fallback xmlns="">
          <p:sp>
            <p:nvSpPr>
              <p:cNvPr id="20" name="TextBox 19">
                <a:extLst>
                  <a:ext uri="{FF2B5EF4-FFF2-40B4-BE49-F238E27FC236}">
                    <a16:creationId xmlns:a16="http://schemas.microsoft.com/office/drawing/2014/main" id="{E648E719-253C-78A6-D2E1-355D766BD584}"/>
                  </a:ext>
                </a:extLst>
              </p:cNvPr>
              <p:cNvSpPr txBox="1">
                <a:spLocks noRot="1" noChangeAspect="1" noMove="1" noResize="1" noEditPoints="1" noAdjustHandles="1" noChangeArrowheads="1" noChangeShapeType="1" noTextEdit="1"/>
              </p:cNvSpPr>
              <p:nvPr/>
            </p:nvSpPr>
            <p:spPr>
              <a:xfrm>
                <a:off x="4207933" y="2736955"/>
                <a:ext cx="7347536" cy="506036"/>
              </a:xfrm>
              <a:prstGeom prst="rect">
                <a:avLst/>
              </a:prstGeom>
              <a:blipFill>
                <a:blip r:embed="rId6"/>
                <a:stretch>
                  <a:fillRect l="-166" t="-2410" b="-120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A56F2A-5DDC-06E0-4027-2D27E2930064}"/>
                  </a:ext>
                </a:extLst>
              </p:cNvPr>
              <p:cNvSpPr txBox="1"/>
              <p:nvPr/>
            </p:nvSpPr>
            <p:spPr>
              <a:xfrm>
                <a:off x="6243911" y="3493348"/>
                <a:ext cx="3275579" cy="259169"/>
              </a:xfrm>
              <a:prstGeom prst="rect">
                <a:avLst/>
              </a:prstGeom>
              <a:noFill/>
            </p:spPr>
            <p:txBody>
              <a:bodyPr wrap="square" lIns="0" tIns="0" rIns="0" bIns="0" rtlCol="0">
                <a:spAutoFit/>
              </a:bodyPr>
              <a:lstStyle/>
              <a:p>
                <a:pPr defTabSz="568391">
                  <a:spcAft>
                    <a:spcPts val="504"/>
                  </a:spcAft>
                </a:pPr>
                <a14:m>
                  <m:oMath xmlns:m="http://schemas.openxmlformats.org/officeDocument/2006/math">
                    <m:r>
                      <a:rPr lang="en-GB" sz="1344" i="1" kern="1200">
                        <a:solidFill>
                          <a:schemeClr val="tx1"/>
                        </a:solidFill>
                        <a:latin typeface="Cambria Math" panose="02040503050406030204" pitchFamily="18" charset="0"/>
                        <a:ea typeface="+mn-ea"/>
                        <a:cs typeface="+mn-cs"/>
                      </a:rPr>
                      <m:t>𝑑</m:t>
                    </m:r>
                    <m:r>
                      <a:rPr lang="en-GB" sz="1344" i="1" kern="1200">
                        <a:solidFill>
                          <a:schemeClr val="tx1"/>
                        </a:solidFill>
                        <a:latin typeface="Cambria Math" panose="02040503050406030204" pitchFamily="18" charset="0"/>
                        <a:ea typeface="+mn-ea"/>
                        <a:cs typeface="+mn-cs"/>
                      </a:rPr>
                      <m:t>𝜈</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r>
                      <a:rPr lang="en-GB" sz="1344" i="1" kern="1200">
                        <a:solidFill>
                          <a:schemeClr val="tx1"/>
                        </a:solidFill>
                        <a:latin typeface="Cambria Math" panose="02040503050406030204" pitchFamily="18" charset="0"/>
                        <a:ea typeface="+mn-ea"/>
                        <a:cs typeface="+mn-cs"/>
                      </a:rPr>
                      <m:t>=</m:t>
                    </m:r>
                    <m:r>
                      <a:rPr lang="en-GB" sz="1344" i="1" kern="1200">
                        <a:solidFill>
                          <a:schemeClr val="tx1"/>
                        </a:solidFill>
                        <a:highlight>
                          <a:srgbClr val="FFFF00"/>
                        </a:highlight>
                        <a:latin typeface="Cambria Math" panose="02040503050406030204" pitchFamily="18" charset="0"/>
                        <a:ea typeface="+mn-ea"/>
                        <a:cs typeface="+mn-cs"/>
                      </a:rPr>
                      <m:t>𝛼</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highlight>
                              <a:srgbClr val="FFFF00"/>
                            </a:highlight>
                            <a:latin typeface="Cambria Math" panose="02040503050406030204" pitchFamily="18" charset="0"/>
                            <a:ea typeface="+mn-ea"/>
                            <a:cs typeface="+mn-cs"/>
                          </a:rPr>
                          <m:t>𝜃</m:t>
                        </m:r>
                        <m:r>
                          <a:rPr lang="en-GB" sz="1344" i="1" kern="1200">
                            <a:solidFill>
                              <a:schemeClr val="tx1"/>
                            </a:solidFill>
                            <a:latin typeface="Cambria Math" panose="02040503050406030204" pitchFamily="18" charset="0"/>
                            <a:ea typeface="+mn-ea"/>
                            <a:cs typeface="+mn-cs"/>
                          </a:rPr>
                          <m:t> −</m:t>
                        </m:r>
                        <m:r>
                          <a:rPr lang="en-GB" sz="1344" i="1" kern="1200">
                            <a:solidFill>
                              <a:schemeClr val="tx1"/>
                            </a:solidFill>
                            <a:latin typeface="Cambria Math" panose="02040503050406030204" pitchFamily="18" charset="0"/>
                            <a:ea typeface="+mn-ea"/>
                            <a:cs typeface="+mn-cs"/>
                          </a:rPr>
                          <m:t>𝜈</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e>
                    </m:d>
                    <m:r>
                      <a:rPr lang="en-GB" sz="1344" i="1" kern="1200">
                        <a:solidFill>
                          <a:schemeClr val="tx1"/>
                        </a:solidFill>
                        <a:latin typeface="Cambria Math" panose="02040503050406030204" pitchFamily="18" charset="0"/>
                        <a:ea typeface="+mn-ea"/>
                        <a:cs typeface="+mn-cs"/>
                      </a:rPr>
                      <m:t>𝑑𝑡</m:t>
                    </m:r>
                    <m:r>
                      <a:rPr lang="en-GB" sz="1344" i="1" kern="1200">
                        <a:solidFill>
                          <a:schemeClr val="tx1"/>
                        </a:solidFill>
                        <a:latin typeface="Cambria Math" panose="02040503050406030204" pitchFamily="18" charset="0"/>
                        <a:ea typeface="+mn-ea"/>
                        <a:cs typeface="+mn-cs"/>
                      </a:rPr>
                      <m:t>+</m:t>
                    </m:r>
                    <m:r>
                      <a:rPr lang="en-GB" sz="1344" i="1" kern="1200">
                        <a:solidFill>
                          <a:schemeClr val="tx1"/>
                        </a:solidFill>
                        <a:highlight>
                          <a:srgbClr val="FFFF00"/>
                        </a:highlight>
                        <a:latin typeface="Cambria Math" panose="02040503050406030204" pitchFamily="18" charset="0"/>
                        <a:ea typeface="+mn-ea"/>
                        <a:cs typeface="+mn-cs"/>
                      </a:rPr>
                      <m:t>𝜉</m:t>
                    </m:r>
                    <m:r>
                      <a:rPr lang="en-GB" sz="1344" i="1" kern="1200">
                        <a:solidFill>
                          <a:schemeClr val="tx1"/>
                        </a:solidFill>
                        <a:latin typeface="Cambria Math" panose="02040503050406030204" pitchFamily="18" charset="0"/>
                        <a:ea typeface="+mn-ea"/>
                        <a:cs typeface="+mn-cs"/>
                      </a:rPr>
                      <m:t> </m:t>
                    </m:r>
                    <m:rad>
                      <m:radPr>
                        <m:degHide m:val="on"/>
                        <m:ctrlPr>
                          <a:rPr lang="en-GB" sz="1344" i="1" kern="1200">
                            <a:solidFill>
                              <a:schemeClr val="tx1"/>
                            </a:solidFill>
                            <a:latin typeface="Cambria Math" panose="02040503050406030204" pitchFamily="18" charset="0"/>
                            <a:ea typeface="+mn-ea"/>
                            <a:cs typeface="+mn-cs"/>
                          </a:rPr>
                        </m:ctrlPr>
                      </m:radPr>
                      <m:deg/>
                      <m:e>
                        <m:r>
                          <a:rPr lang="en-GB" sz="1344" i="1" kern="1200">
                            <a:solidFill>
                              <a:schemeClr val="tx1"/>
                            </a:solidFill>
                            <a:latin typeface="Cambria Math" panose="02040503050406030204" pitchFamily="18" charset="0"/>
                            <a:ea typeface="+mn-ea"/>
                            <a:cs typeface="+mn-cs"/>
                          </a:rPr>
                          <m:t>𝜈</m:t>
                        </m:r>
                        <m:d>
                          <m:dPr>
                            <m:ctrlPr>
                              <a:rPr lang="en-GB" sz="1344" i="1" kern="1200">
                                <a:solidFill>
                                  <a:schemeClr val="tx1"/>
                                </a:solidFill>
                                <a:latin typeface="Cambria Math" panose="02040503050406030204" pitchFamily="18" charset="0"/>
                                <a:ea typeface="+mn-ea"/>
                                <a:cs typeface="+mn-cs"/>
                              </a:rPr>
                            </m:ctrlPr>
                          </m:dPr>
                          <m:e>
                            <m:r>
                              <a:rPr lang="en-GB" sz="1344" i="1" kern="1200">
                                <a:solidFill>
                                  <a:schemeClr val="tx1"/>
                                </a:solidFill>
                                <a:latin typeface="Cambria Math" panose="02040503050406030204" pitchFamily="18" charset="0"/>
                                <a:ea typeface="+mn-ea"/>
                                <a:cs typeface="+mn-cs"/>
                              </a:rPr>
                              <m:t>𝑡</m:t>
                            </m:r>
                          </m:e>
                        </m:d>
                      </m:e>
                    </m:rad>
                    <m:r>
                      <a:rPr lang="en-GB" sz="1344" i="1" kern="1200">
                        <a:solidFill>
                          <a:schemeClr val="tx1"/>
                        </a:solidFill>
                        <a:latin typeface="Cambria Math" panose="02040503050406030204" pitchFamily="18" charset="0"/>
                        <a:ea typeface="+mn-ea"/>
                        <a:cs typeface="+mn-cs"/>
                      </a:rPr>
                      <m:t> </m:t>
                    </m:r>
                    <m:r>
                      <a:rPr lang="en-GB" sz="1344" i="1" kern="1200">
                        <a:solidFill>
                          <a:schemeClr val="tx1"/>
                        </a:solidFill>
                        <a:latin typeface="Cambria Math" panose="02040503050406030204" pitchFamily="18" charset="0"/>
                        <a:ea typeface="+mn-ea"/>
                        <a:cs typeface="+mn-cs"/>
                      </a:rPr>
                      <m:t>𝑑</m:t>
                    </m:r>
                    <m:sSub>
                      <m:sSubPr>
                        <m:ctrlPr>
                          <a:rPr lang="en-GB" sz="1344" i="1" kern="1200">
                            <a:solidFill>
                              <a:schemeClr val="tx1"/>
                            </a:solidFill>
                            <a:latin typeface="Cambria Math" panose="02040503050406030204" pitchFamily="18" charset="0"/>
                            <a:ea typeface="+mn-ea"/>
                            <a:cs typeface="+mn-cs"/>
                          </a:rPr>
                        </m:ctrlPr>
                      </m:sSubPr>
                      <m:e>
                        <m:r>
                          <a:rPr lang="en-GB" sz="1344" i="1" kern="1200">
                            <a:solidFill>
                              <a:schemeClr val="tx1"/>
                            </a:solidFill>
                            <a:latin typeface="Cambria Math" panose="02040503050406030204" pitchFamily="18" charset="0"/>
                            <a:ea typeface="+mn-ea"/>
                            <a:cs typeface="+mn-cs"/>
                          </a:rPr>
                          <m:t>𝑊</m:t>
                        </m:r>
                      </m:e>
                      <m:sub>
                        <m:r>
                          <a:rPr lang="en-GB" sz="1344" i="1" kern="1200">
                            <a:solidFill>
                              <a:schemeClr val="tx1"/>
                            </a:solidFill>
                            <a:latin typeface="Cambria Math" panose="02040503050406030204" pitchFamily="18" charset="0"/>
                            <a:ea typeface="+mn-ea"/>
                            <a:cs typeface="+mn-cs"/>
                          </a:rPr>
                          <m:t>2</m:t>
                        </m:r>
                      </m:sub>
                    </m:sSub>
                  </m:oMath>
                </a14:m>
                <a:r>
                  <a:rPr lang="en-GB" sz="1344" kern="1200" dirty="0">
                    <a:solidFill>
                      <a:schemeClr val="tx1"/>
                    </a:solidFill>
                    <a:latin typeface="+mn-lt"/>
                    <a:ea typeface="+mn-ea"/>
                    <a:cs typeface="+mn-cs"/>
                  </a:rPr>
                  <a:t>,</a:t>
                </a:r>
                <a:endParaRPr lang="en-GB" sz="1600" dirty="0"/>
              </a:p>
            </p:txBody>
          </p:sp>
        </mc:Choice>
        <mc:Fallback xmlns="">
          <p:sp>
            <p:nvSpPr>
              <p:cNvPr id="21" name="TextBox 20">
                <a:extLst>
                  <a:ext uri="{FF2B5EF4-FFF2-40B4-BE49-F238E27FC236}">
                    <a16:creationId xmlns:a16="http://schemas.microsoft.com/office/drawing/2014/main" id="{DEA56F2A-5DDC-06E0-4027-2D27E2930064}"/>
                  </a:ext>
                </a:extLst>
              </p:cNvPr>
              <p:cNvSpPr txBox="1">
                <a:spLocks noRot="1" noChangeAspect="1" noMove="1" noResize="1" noEditPoints="1" noAdjustHandles="1" noChangeArrowheads="1" noChangeShapeType="1" noTextEdit="1"/>
              </p:cNvSpPr>
              <p:nvPr/>
            </p:nvSpPr>
            <p:spPr>
              <a:xfrm>
                <a:off x="6243911" y="3493348"/>
                <a:ext cx="3275579" cy="259169"/>
              </a:xfrm>
              <a:prstGeom prst="rect">
                <a:avLst/>
              </a:prstGeom>
              <a:blipFill>
                <a:blip r:embed="rId7"/>
                <a:stretch>
                  <a:fillRect l="-1859" t="-6977" b="-348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8F9185-BF37-6A86-281C-1D72113C9A40}"/>
                  </a:ext>
                </a:extLst>
              </p:cNvPr>
              <p:cNvSpPr txBox="1"/>
              <p:nvPr/>
            </p:nvSpPr>
            <p:spPr>
              <a:xfrm>
                <a:off x="4207933" y="4114647"/>
                <a:ext cx="7347536" cy="712887"/>
              </a:xfrm>
              <a:prstGeom prst="rect">
                <a:avLst/>
              </a:prstGeom>
              <a:noFill/>
            </p:spPr>
            <p:txBody>
              <a:bodyPr wrap="square" rtlCol="0">
                <a:spAutoFit/>
              </a:bodyPr>
              <a:lstStyle/>
              <a:p>
                <a:pPr defTabSz="568391">
                  <a:spcAft>
                    <a:spcPts val="504"/>
                  </a:spcAft>
                </a:pPr>
                <a:r>
                  <a:rPr lang="en-GB" sz="1344" i="1" kern="1200" dirty="0">
                    <a:solidFill>
                      <a:schemeClr val="tx1"/>
                    </a:solidFill>
                    <a:latin typeface="+mn-lt"/>
                    <a:ea typeface="+mn-ea"/>
                    <a:cs typeface="+mn-cs"/>
                  </a:rPr>
                  <a:t>where </a:t>
                </a:r>
                <a14:m>
                  <m:oMath xmlns:m="http://schemas.openxmlformats.org/officeDocument/2006/math">
                    <m:r>
                      <a:rPr lang="en-GB" sz="1344" i="1" kern="1200">
                        <a:solidFill>
                          <a:schemeClr val="tx1"/>
                        </a:solidFill>
                        <a:latin typeface="Cambria Math" panose="02040503050406030204" pitchFamily="18" charset="0"/>
                        <a:ea typeface="+mn-ea"/>
                        <a:cs typeface="+mn-cs"/>
                      </a:rPr>
                      <m:t>𝜃</m:t>
                    </m:r>
                  </m:oMath>
                </a14:m>
                <a:r>
                  <a:rPr lang="en-GB" sz="1344" i="1" kern="1200" dirty="0">
                    <a:solidFill>
                      <a:schemeClr val="tx1"/>
                    </a:solidFill>
                    <a:latin typeface="+mn-lt"/>
                    <a:ea typeface="+mn-ea"/>
                    <a:cs typeface="+mn-cs"/>
                  </a:rPr>
                  <a:t> is the mean reversion level, </a:t>
                </a:r>
                <a14:m>
                  <m:oMath xmlns:m="http://schemas.openxmlformats.org/officeDocument/2006/math">
                    <m:r>
                      <a:rPr lang="en-GB" sz="1344" i="1" kern="1200">
                        <a:solidFill>
                          <a:schemeClr val="tx1"/>
                        </a:solidFill>
                        <a:latin typeface="Cambria Math" panose="02040503050406030204" pitchFamily="18" charset="0"/>
                        <a:ea typeface="+mn-ea"/>
                        <a:cs typeface="+mn-cs"/>
                      </a:rPr>
                      <m:t>𝛼</m:t>
                    </m:r>
                  </m:oMath>
                </a14:m>
                <a:r>
                  <a:rPr lang="en-GB" sz="1344" i="1" kern="1200" dirty="0">
                    <a:solidFill>
                      <a:schemeClr val="tx1"/>
                    </a:solidFill>
                    <a:latin typeface="+mn-lt"/>
                    <a:ea typeface="+mn-ea"/>
                    <a:cs typeface="+mn-cs"/>
                  </a:rPr>
                  <a:t> is the speed of the mean reversion, </a:t>
                </a:r>
                <a14:m>
                  <m:oMath xmlns:m="http://schemas.openxmlformats.org/officeDocument/2006/math">
                    <m:r>
                      <a:rPr lang="en-GB" sz="1344" i="1" kern="1200">
                        <a:solidFill>
                          <a:schemeClr val="tx1"/>
                        </a:solidFill>
                        <a:latin typeface="Cambria Math" panose="02040503050406030204" pitchFamily="18" charset="0"/>
                        <a:ea typeface="+mn-ea"/>
                        <a:cs typeface="+mn-cs"/>
                      </a:rPr>
                      <m:t>𝜉</m:t>
                    </m:r>
                  </m:oMath>
                </a14:m>
                <a:r>
                  <a:rPr lang="en-GB" sz="1344" i="1" kern="1200" dirty="0">
                    <a:solidFill>
                      <a:schemeClr val="tx1"/>
                    </a:solidFill>
                    <a:latin typeface="+mn-lt"/>
                    <a:ea typeface="+mn-ea"/>
                    <a:cs typeface="+mn-cs"/>
                  </a:rPr>
                  <a:t> is the volatility of variance and </a:t>
                </a:r>
                <a14:m>
                  <m:oMath xmlns:m="http://schemas.openxmlformats.org/officeDocument/2006/math">
                    <m:r>
                      <a:rPr lang="en-GB" sz="1344" i="1" kern="1200">
                        <a:solidFill>
                          <a:schemeClr val="tx1"/>
                        </a:solidFill>
                        <a:latin typeface="Cambria Math" panose="02040503050406030204" pitchFamily="18" charset="0"/>
                        <a:ea typeface="+mn-ea"/>
                        <a:cs typeface="+mn-cs"/>
                      </a:rPr>
                      <m:t>𝑑</m:t>
                    </m:r>
                    <m:sSub>
                      <m:sSubPr>
                        <m:ctrlPr>
                          <a:rPr lang="en-GB" sz="1344" i="1" kern="1200">
                            <a:solidFill>
                              <a:schemeClr val="tx1"/>
                            </a:solidFill>
                            <a:latin typeface="Cambria Math" panose="02040503050406030204" pitchFamily="18" charset="0"/>
                            <a:ea typeface="+mn-ea"/>
                            <a:cs typeface="+mn-cs"/>
                          </a:rPr>
                        </m:ctrlPr>
                      </m:sSubPr>
                      <m:e>
                        <m:r>
                          <a:rPr lang="en-GB" sz="1344" i="1" kern="1200">
                            <a:solidFill>
                              <a:schemeClr val="tx1"/>
                            </a:solidFill>
                            <a:latin typeface="Cambria Math" panose="02040503050406030204" pitchFamily="18" charset="0"/>
                            <a:ea typeface="+mn-ea"/>
                            <a:cs typeface="+mn-cs"/>
                          </a:rPr>
                          <m:t>𝑊</m:t>
                        </m:r>
                      </m:e>
                      <m:sub>
                        <m:r>
                          <a:rPr lang="en-GB" sz="1344" i="1" kern="1200">
                            <a:solidFill>
                              <a:schemeClr val="tx1"/>
                            </a:solidFill>
                            <a:latin typeface="Cambria Math" panose="02040503050406030204" pitchFamily="18" charset="0"/>
                            <a:ea typeface="+mn-ea"/>
                            <a:cs typeface="+mn-cs"/>
                          </a:rPr>
                          <m:t>2</m:t>
                        </m:r>
                      </m:sub>
                    </m:sSub>
                  </m:oMath>
                </a14:m>
                <a:r>
                  <a:rPr lang="en-GB" sz="1344" i="1" kern="1200" dirty="0">
                    <a:solidFill>
                      <a:schemeClr val="tx1"/>
                    </a:solidFill>
                    <a:latin typeface="+mn-lt"/>
                    <a:ea typeface="+mn-ea"/>
                    <a:cs typeface="+mn-cs"/>
                  </a:rPr>
                  <a:t> is another random Wiener process. The two Wiener processes are correlated with correlation value </a:t>
                </a:r>
                <a14:m>
                  <m:oMath xmlns:m="http://schemas.openxmlformats.org/officeDocument/2006/math">
                    <m:r>
                      <a:rPr lang="en-GB" sz="1344" i="1" kern="1200">
                        <a:solidFill>
                          <a:schemeClr val="tx1"/>
                        </a:solidFill>
                        <a:latin typeface="Cambria Math" panose="02040503050406030204" pitchFamily="18" charset="0"/>
                        <a:ea typeface="+mn-ea"/>
                        <a:cs typeface="+mn-cs"/>
                      </a:rPr>
                      <m:t>𝜌</m:t>
                    </m:r>
                  </m:oMath>
                </a14:m>
                <a:r>
                  <a:rPr lang="en-GB" sz="1344" i="1" kern="1200" dirty="0">
                    <a:solidFill>
                      <a:schemeClr val="tx1"/>
                    </a:solidFill>
                    <a:latin typeface="+mn-lt"/>
                    <a:ea typeface="+mn-ea"/>
                    <a:cs typeface="+mn-cs"/>
                  </a:rPr>
                  <a:t>, we write it to be:</a:t>
                </a:r>
                <a:endParaRPr lang="en-GB" sz="1600" i="1" dirty="0"/>
              </a:p>
            </p:txBody>
          </p:sp>
        </mc:Choice>
        <mc:Fallback xmlns="">
          <p:sp>
            <p:nvSpPr>
              <p:cNvPr id="22" name="TextBox 21">
                <a:extLst>
                  <a:ext uri="{FF2B5EF4-FFF2-40B4-BE49-F238E27FC236}">
                    <a16:creationId xmlns:a16="http://schemas.microsoft.com/office/drawing/2014/main" id="{448F9185-BF37-6A86-281C-1D72113C9A40}"/>
                  </a:ext>
                </a:extLst>
              </p:cNvPr>
              <p:cNvSpPr txBox="1">
                <a:spLocks noRot="1" noChangeAspect="1" noMove="1" noResize="1" noEditPoints="1" noAdjustHandles="1" noChangeArrowheads="1" noChangeShapeType="1" noTextEdit="1"/>
              </p:cNvSpPr>
              <p:nvPr/>
            </p:nvSpPr>
            <p:spPr>
              <a:xfrm>
                <a:off x="4207933" y="4114647"/>
                <a:ext cx="7347536" cy="712887"/>
              </a:xfrm>
              <a:prstGeom prst="rect">
                <a:avLst/>
              </a:prstGeom>
              <a:blipFill>
                <a:blip r:embed="rId8"/>
                <a:stretch>
                  <a:fillRect l="-166" t="-1709"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3C9D-9658-BF18-E355-621643B87657}"/>
                  </a:ext>
                </a:extLst>
              </p:cNvPr>
              <p:cNvSpPr txBox="1"/>
              <p:nvPr/>
            </p:nvSpPr>
            <p:spPr>
              <a:xfrm>
                <a:off x="6882978" y="5175951"/>
                <a:ext cx="1997445" cy="207162"/>
              </a:xfrm>
              <a:prstGeom prst="rect">
                <a:avLst/>
              </a:prstGeom>
              <a:noFill/>
            </p:spPr>
            <p:txBody>
              <a:bodyPr wrap="square" lIns="0" tIns="0" rIns="0" bIns="0" rtlCol="0">
                <a:spAutoFit/>
              </a:bodyPr>
              <a:lstStyle/>
              <a:p>
                <a:pPr defTabSz="568391">
                  <a:spcAft>
                    <a:spcPts val="504"/>
                  </a:spcAft>
                </a:pPr>
                <a14:m>
                  <m:oMath xmlns:m="http://schemas.openxmlformats.org/officeDocument/2006/math">
                    <m:r>
                      <a:rPr lang="en-GB" sz="1344" i="1" kern="1200">
                        <a:solidFill>
                          <a:schemeClr val="tx1"/>
                        </a:solidFill>
                        <a:latin typeface="Cambria Math" panose="02040503050406030204" pitchFamily="18" charset="0"/>
                        <a:ea typeface="+mn-ea"/>
                        <a:cs typeface="+mn-cs"/>
                      </a:rPr>
                      <m:t>𝑑</m:t>
                    </m:r>
                    <m:sSub>
                      <m:sSubPr>
                        <m:ctrlPr>
                          <a:rPr lang="en-GB" sz="1344" i="1" kern="1200">
                            <a:solidFill>
                              <a:schemeClr val="tx1"/>
                            </a:solidFill>
                            <a:latin typeface="Cambria Math" panose="02040503050406030204" pitchFamily="18" charset="0"/>
                            <a:ea typeface="+mn-ea"/>
                            <a:cs typeface="+mn-cs"/>
                          </a:rPr>
                        </m:ctrlPr>
                      </m:sSubPr>
                      <m:e>
                        <m:d>
                          <m:dPr>
                            <m:begChr m:val="["/>
                            <m:endChr m:val="]"/>
                            <m:ctrlPr>
                              <a:rPr lang="en-GB" sz="1344" i="1" kern="1200">
                                <a:solidFill>
                                  <a:schemeClr val="tx1"/>
                                </a:solidFill>
                                <a:latin typeface="Cambria Math" panose="02040503050406030204" pitchFamily="18" charset="0"/>
                                <a:ea typeface="+mn-ea"/>
                                <a:cs typeface="+mn-cs"/>
                              </a:rPr>
                            </m:ctrlPr>
                          </m:dPr>
                          <m:e>
                            <m:sSup>
                              <m:sSupPr>
                                <m:ctrlPr>
                                  <a:rPr lang="en-GB" sz="1344" i="1" kern="1200">
                                    <a:solidFill>
                                      <a:schemeClr val="tx1"/>
                                    </a:solidFill>
                                    <a:latin typeface="Cambria Math" panose="02040503050406030204" pitchFamily="18" charset="0"/>
                                    <a:ea typeface="+mn-ea"/>
                                    <a:cs typeface="+mn-cs"/>
                                  </a:rPr>
                                </m:ctrlPr>
                              </m:sSupPr>
                              <m:e>
                                <m:r>
                                  <a:rPr lang="en-GB" sz="1344" i="1" kern="1200">
                                    <a:solidFill>
                                      <a:schemeClr val="tx1"/>
                                    </a:solidFill>
                                    <a:latin typeface="Cambria Math" panose="02040503050406030204" pitchFamily="18" charset="0"/>
                                    <a:ea typeface="+mn-ea"/>
                                    <a:cs typeface="+mn-cs"/>
                                  </a:rPr>
                                  <m:t>𝑊</m:t>
                                </m:r>
                              </m:e>
                              <m:sup>
                                <m:r>
                                  <a:rPr lang="en-GB" sz="1344" i="1" kern="1200">
                                    <a:solidFill>
                                      <a:schemeClr val="tx1"/>
                                    </a:solidFill>
                                    <a:latin typeface="Cambria Math" panose="02040503050406030204" pitchFamily="18" charset="0"/>
                                    <a:ea typeface="+mn-ea"/>
                                    <a:cs typeface="+mn-cs"/>
                                  </a:rPr>
                                  <m:t>1</m:t>
                                </m:r>
                              </m:sup>
                            </m:sSup>
                            <m:r>
                              <a:rPr lang="en-GB" sz="1344" i="1" kern="1200">
                                <a:solidFill>
                                  <a:schemeClr val="tx1"/>
                                </a:solidFill>
                                <a:latin typeface="Cambria Math" panose="02040503050406030204" pitchFamily="18" charset="0"/>
                                <a:ea typeface="+mn-ea"/>
                                <a:cs typeface="+mn-cs"/>
                              </a:rPr>
                              <m:t>,</m:t>
                            </m:r>
                            <m:sSup>
                              <m:sSupPr>
                                <m:ctrlPr>
                                  <a:rPr lang="en-GB" sz="1344" i="1" kern="1200">
                                    <a:solidFill>
                                      <a:schemeClr val="tx1"/>
                                    </a:solidFill>
                                    <a:latin typeface="Cambria Math" panose="02040503050406030204" pitchFamily="18" charset="0"/>
                                    <a:ea typeface="+mn-ea"/>
                                    <a:cs typeface="+mn-cs"/>
                                  </a:rPr>
                                </m:ctrlPr>
                              </m:sSupPr>
                              <m:e>
                                <m:r>
                                  <a:rPr lang="en-GB" sz="1344" i="1" kern="1200">
                                    <a:solidFill>
                                      <a:schemeClr val="tx1"/>
                                    </a:solidFill>
                                    <a:latin typeface="Cambria Math" panose="02040503050406030204" pitchFamily="18" charset="0"/>
                                    <a:ea typeface="+mn-ea"/>
                                    <a:cs typeface="+mn-cs"/>
                                  </a:rPr>
                                  <m:t>𝑊</m:t>
                                </m:r>
                              </m:e>
                              <m:sup>
                                <m:r>
                                  <a:rPr lang="en-GB" sz="1344" i="1" kern="1200">
                                    <a:solidFill>
                                      <a:schemeClr val="tx1"/>
                                    </a:solidFill>
                                    <a:latin typeface="Cambria Math" panose="02040503050406030204" pitchFamily="18" charset="0"/>
                                    <a:ea typeface="+mn-ea"/>
                                    <a:cs typeface="+mn-cs"/>
                                  </a:rPr>
                                  <m:t>2</m:t>
                                </m:r>
                              </m:sup>
                            </m:sSup>
                          </m:e>
                        </m:d>
                      </m:e>
                      <m:sub>
                        <m:r>
                          <a:rPr lang="en-GB" sz="1344" i="1" kern="1200">
                            <a:solidFill>
                              <a:schemeClr val="tx1"/>
                            </a:solidFill>
                            <a:latin typeface="Cambria Math" panose="02040503050406030204" pitchFamily="18" charset="0"/>
                            <a:ea typeface="+mn-ea"/>
                            <a:cs typeface="+mn-cs"/>
                          </a:rPr>
                          <m:t>𝑡</m:t>
                        </m:r>
                      </m:sub>
                    </m:sSub>
                    <m:r>
                      <a:rPr lang="en-GB" sz="1344" i="1" kern="1200">
                        <a:solidFill>
                          <a:schemeClr val="tx1"/>
                        </a:solidFill>
                        <a:latin typeface="Cambria Math" panose="02040503050406030204" pitchFamily="18" charset="0"/>
                        <a:ea typeface="+mn-ea"/>
                        <a:cs typeface="+mn-cs"/>
                      </a:rPr>
                      <m:t>=</m:t>
                    </m:r>
                    <m:r>
                      <a:rPr lang="en-GB" sz="1344" i="1" kern="1200">
                        <a:solidFill>
                          <a:schemeClr val="tx1"/>
                        </a:solidFill>
                        <a:highlight>
                          <a:srgbClr val="FFFF00"/>
                        </a:highlight>
                        <a:latin typeface="Cambria Math" panose="02040503050406030204" pitchFamily="18" charset="0"/>
                        <a:ea typeface="+mn-ea"/>
                        <a:cs typeface="+mn-cs"/>
                      </a:rPr>
                      <m:t>𝜌</m:t>
                    </m:r>
                    <m:r>
                      <a:rPr lang="en-GB" sz="1344" i="1" kern="1200">
                        <a:solidFill>
                          <a:schemeClr val="tx1"/>
                        </a:solidFill>
                        <a:latin typeface="Cambria Math" panose="02040503050406030204" pitchFamily="18" charset="0"/>
                        <a:ea typeface="+mn-ea"/>
                        <a:cs typeface="+mn-cs"/>
                      </a:rPr>
                      <m:t> </m:t>
                    </m:r>
                    <m:r>
                      <a:rPr lang="en-GB" sz="1344" i="1" kern="1200">
                        <a:solidFill>
                          <a:schemeClr val="tx1"/>
                        </a:solidFill>
                        <a:latin typeface="Cambria Math" panose="02040503050406030204" pitchFamily="18" charset="0"/>
                        <a:ea typeface="+mn-ea"/>
                        <a:cs typeface="+mn-cs"/>
                      </a:rPr>
                      <m:t>𝑑𝑡</m:t>
                    </m:r>
                  </m:oMath>
                </a14:m>
                <a:r>
                  <a:rPr lang="en-GB" sz="1344" kern="1200" dirty="0">
                    <a:solidFill>
                      <a:schemeClr val="tx1"/>
                    </a:solidFill>
                    <a:latin typeface="+mn-lt"/>
                    <a:ea typeface="+mn-ea"/>
                    <a:cs typeface="+mn-cs"/>
                  </a:rPr>
                  <a:t>.</a:t>
                </a:r>
                <a:endParaRPr lang="en-GB" sz="1600" dirty="0"/>
              </a:p>
            </p:txBody>
          </p:sp>
        </mc:Choice>
        <mc:Fallback xmlns="">
          <p:sp>
            <p:nvSpPr>
              <p:cNvPr id="23" name="TextBox 22">
                <a:extLst>
                  <a:ext uri="{FF2B5EF4-FFF2-40B4-BE49-F238E27FC236}">
                    <a16:creationId xmlns:a16="http://schemas.microsoft.com/office/drawing/2014/main" id="{E21B3C9D-9658-BF18-E355-621643B87657}"/>
                  </a:ext>
                </a:extLst>
              </p:cNvPr>
              <p:cNvSpPr txBox="1">
                <a:spLocks noRot="1" noChangeAspect="1" noMove="1" noResize="1" noEditPoints="1" noAdjustHandles="1" noChangeArrowheads="1" noChangeShapeType="1" noTextEdit="1"/>
              </p:cNvSpPr>
              <p:nvPr/>
            </p:nvSpPr>
            <p:spPr>
              <a:xfrm>
                <a:off x="6882978" y="5175951"/>
                <a:ext cx="1997445" cy="207162"/>
              </a:xfrm>
              <a:prstGeom prst="rect">
                <a:avLst/>
              </a:prstGeom>
              <a:blipFill>
                <a:blip r:embed="rId9"/>
                <a:stretch>
                  <a:fillRect l="-3049" t="-26471" b="-5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C9EC1F-4A69-78AD-6647-400A36E75F9D}"/>
                  </a:ext>
                </a:extLst>
              </p:cNvPr>
              <p:cNvSpPr txBox="1"/>
              <p:nvPr/>
            </p:nvSpPr>
            <p:spPr>
              <a:xfrm>
                <a:off x="634278" y="4077395"/>
                <a:ext cx="3248026" cy="193899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rPr>
                      <m:t>𝜃</m:t>
                    </m:r>
                  </m:oMath>
                </a14:m>
                <a:r>
                  <a:rPr lang="en-GB" sz="1200" i="1" dirty="0">
                    <a:latin typeface="Arial" panose="020B0604020202020204" pitchFamily="34" charset="0"/>
                    <a:cs typeface="Arial" panose="020B0604020202020204" pitchFamily="34" charset="0"/>
                  </a:rPr>
                  <a:t> is the mean reversion level of the volatility process,</a:t>
                </a:r>
              </a:p>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rPr>
                      <m:t>𝛼</m:t>
                    </m:r>
                    <m:r>
                      <a:rPr lang="en-GB" sz="1200" b="0" i="1" smtClean="0">
                        <a:latin typeface="Cambria Math" panose="02040503050406030204" pitchFamily="18" charset="0"/>
                      </a:rPr>
                      <m:t> </m:t>
                    </m:r>
                  </m:oMath>
                </a14:m>
                <a:r>
                  <a:rPr lang="en-GB" sz="1200" b="0" i="1" dirty="0"/>
                  <a:t>is the speed of mean reversion of the volatility process,</a:t>
                </a:r>
              </a:p>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rPr>
                      <m:t>𝜉</m:t>
                    </m:r>
                    <m:r>
                      <a:rPr lang="en-GB" sz="1200" b="0" i="1" smtClean="0">
                        <a:latin typeface="Cambria Math" panose="02040503050406030204" pitchFamily="18" charset="0"/>
                      </a:rPr>
                      <m:t> </m:t>
                    </m:r>
                  </m:oMath>
                </a14:m>
                <a:r>
                  <a:rPr lang="en-GB" sz="1200" i="1" dirty="0">
                    <a:cs typeface="Arial" panose="020B0604020202020204" pitchFamily="34" charset="0"/>
                  </a:rPr>
                  <a:t>is the volatility of variance of the volatility process,</a:t>
                </a:r>
              </a:p>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cs typeface="Arial" panose="020B0604020202020204" pitchFamily="34" charset="0"/>
                      </a:rPr>
                      <m:t>𝜌</m:t>
                    </m:r>
                  </m:oMath>
                </a14:m>
                <a:r>
                  <a:rPr lang="en-GB" sz="1200" i="1" dirty="0">
                    <a:cs typeface="Arial" panose="020B0604020202020204" pitchFamily="34" charset="0"/>
                  </a:rPr>
                  <a:t> is the correlation of two Wiener processes,</a:t>
                </a:r>
              </a:p>
              <a:p>
                <a:pPr marL="285750" indent="-285750">
                  <a:buFont typeface="Arial" panose="020B0604020202020204" pitchFamily="34" charset="0"/>
                  <a:buChar char="•"/>
                </a:pPr>
                <a14:m>
                  <m:oMath xmlns:m="http://schemas.openxmlformats.org/officeDocument/2006/math">
                    <m:sSub>
                      <m:sSubPr>
                        <m:ctrlPr>
                          <a:rPr lang="en-GB" sz="1200" b="0" i="1" smtClean="0">
                            <a:latin typeface="Cambria Math" panose="02040503050406030204" pitchFamily="18" charset="0"/>
                            <a:cs typeface="Arial" panose="020B0604020202020204" pitchFamily="34" charset="0"/>
                          </a:rPr>
                        </m:ctrlPr>
                      </m:sSubPr>
                      <m:e>
                        <m:r>
                          <a:rPr lang="en-GB" sz="1200" b="0" i="1" smtClean="0">
                            <a:latin typeface="Cambria Math" panose="02040503050406030204" pitchFamily="18" charset="0"/>
                            <a:cs typeface="Arial" panose="020B0604020202020204" pitchFamily="34" charset="0"/>
                          </a:rPr>
                          <m:t>𝜈</m:t>
                        </m:r>
                      </m:e>
                      <m:sub>
                        <m:r>
                          <a:rPr lang="en-GB" sz="1200" b="0" i="1" smtClean="0">
                            <a:latin typeface="Cambria Math" panose="02040503050406030204" pitchFamily="18" charset="0"/>
                            <a:cs typeface="Arial" panose="020B0604020202020204" pitchFamily="34" charset="0"/>
                          </a:rPr>
                          <m:t>0</m:t>
                        </m:r>
                      </m:sub>
                    </m:sSub>
                  </m:oMath>
                </a14:m>
                <a:r>
                  <a:rPr lang="en-GB" sz="1200" i="1" dirty="0">
                    <a:cs typeface="Arial" panose="020B0604020202020204" pitchFamily="34" charset="0"/>
                  </a:rPr>
                  <a:t> is the initial value of the volatility process.</a:t>
                </a:r>
              </a:p>
            </p:txBody>
          </p:sp>
        </mc:Choice>
        <mc:Fallback xmlns="">
          <p:sp>
            <p:nvSpPr>
              <p:cNvPr id="24" name="TextBox 23">
                <a:extLst>
                  <a:ext uri="{FF2B5EF4-FFF2-40B4-BE49-F238E27FC236}">
                    <a16:creationId xmlns:a16="http://schemas.microsoft.com/office/drawing/2014/main" id="{86C9EC1F-4A69-78AD-6647-400A36E75F9D}"/>
                  </a:ext>
                </a:extLst>
              </p:cNvPr>
              <p:cNvSpPr txBox="1">
                <a:spLocks noRot="1" noChangeAspect="1" noMove="1" noResize="1" noEditPoints="1" noAdjustHandles="1" noChangeArrowheads="1" noChangeShapeType="1" noTextEdit="1"/>
              </p:cNvSpPr>
              <p:nvPr/>
            </p:nvSpPr>
            <p:spPr>
              <a:xfrm>
                <a:off x="634278" y="4077395"/>
                <a:ext cx="3248026" cy="1938992"/>
              </a:xfrm>
              <a:prstGeom prst="rect">
                <a:avLst/>
              </a:prstGeom>
              <a:blipFill>
                <a:blip r:embed="rId10"/>
                <a:stretch>
                  <a:fillRect t="-629" b="-1258"/>
                </a:stretch>
              </a:blipFill>
            </p:spPr>
            <p:txBody>
              <a:bodyPr/>
              <a:lstStyle/>
              <a:p>
                <a:r>
                  <a:rPr lang="en-GB">
                    <a:noFill/>
                  </a:rPr>
                  <a:t> </a:t>
                </a:r>
              </a:p>
            </p:txBody>
          </p:sp>
        </mc:Fallback>
      </mc:AlternateContent>
      <p:grpSp>
        <p:nvGrpSpPr>
          <p:cNvPr id="37" name="Group_45200.7089351852030194">
            <a:extLst>
              <a:ext uri="{FF2B5EF4-FFF2-40B4-BE49-F238E27FC236}">
                <a16:creationId xmlns:a16="http://schemas.microsoft.com/office/drawing/2014/main" id="{96FA327A-E6A7-BB92-37B2-19656E03F91D}"/>
              </a:ext>
            </a:extLst>
          </p:cNvPr>
          <p:cNvGrpSpPr/>
          <p:nvPr/>
        </p:nvGrpSpPr>
        <p:grpSpPr>
          <a:xfrm>
            <a:off x="838200" y="3660135"/>
            <a:ext cx="370206" cy="425961"/>
            <a:chOff x="4540460" y="2116349"/>
            <a:chExt cx="3351203" cy="4005403"/>
          </a:xfrm>
        </p:grpSpPr>
        <p:sp>
          <p:nvSpPr>
            <p:cNvPr id="38" name="Turton | Freeform | ID: 401_0">
              <a:extLst>
                <a:ext uri="{FF2B5EF4-FFF2-40B4-BE49-F238E27FC236}">
                  <a16:creationId xmlns:a16="http://schemas.microsoft.com/office/drawing/2014/main" id="{8D4205C4-D2A3-757E-1755-54268144CE48}"/>
                </a:ext>
              </a:extLst>
            </p:cNvPr>
            <p:cNvSpPr>
              <a:spLocks noChangeAspect="1"/>
            </p:cNvSpPr>
            <p:nvPr/>
          </p:nvSpPr>
          <p:spPr>
            <a:xfrm rot="18900000">
              <a:off x="7318079" y="4239773"/>
              <a:ext cx="573584" cy="1881979"/>
            </a:xfrm>
            <a:custGeom>
              <a:avLst/>
              <a:gdLst>
                <a:gd name="connsiteX0" fmla="*/ 161926 w 638175"/>
                <a:gd name="connsiteY0" fmla="*/ 0 h 2093910"/>
                <a:gd name="connsiteX1" fmla="*/ 319090 w 638175"/>
                <a:gd name="connsiteY1" fmla="*/ 7936 h 2093910"/>
                <a:gd name="connsiteX2" fmla="*/ 476251 w 638175"/>
                <a:gd name="connsiteY2" fmla="*/ 0 h 2093910"/>
                <a:gd name="connsiteX3" fmla="*/ 476251 w 638175"/>
                <a:gd name="connsiteY3" fmla="*/ 703260 h 2093910"/>
                <a:gd name="connsiteX4" fmla="*/ 636095 w 638175"/>
                <a:gd name="connsiteY4" fmla="*/ 703260 h 2093910"/>
                <a:gd name="connsiteX5" fmla="*/ 638175 w 638175"/>
                <a:gd name="connsiteY5" fmla="*/ 723897 h 2093910"/>
                <a:gd name="connsiteX6" fmla="*/ 638175 w 638175"/>
                <a:gd name="connsiteY6" fmla="*/ 1892298 h 2093910"/>
                <a:gd name="connsiteX7" fmla="*/ 436563 w 638175"/>
                <a:gd name="connsiteY7" fmla="*/ 2093910 h 2093910"/>
                <a:gd name="connsiteX8" fmla="*/ 201612 w 638175"/>
                <a:gd name="connsiteY8" fmla="*/ 2093910 h 2093910"/>
                <a:gd name="connsiteX9" fmla="*/ 0 w 638175"/>
                <a:gd name="connsiteY9" fmla="*/ 1892298 h 2093910"/>
                <a:gd name="connsiteX10" fmla="*/ 0 w 638175"/>
                <a:gd name="connsiteY10" fmla="*/ 723897 h 2093910"/>
                <a:gd name="connsiteX11" fmla="*/ 2081 w 638175"/>
                <a:gd name="connsiteY11" fmla="*/ 703260 h 2093910"/>
                <a:gd name="connsiteX12" fmla="*/ 161926 w 638175"/>
                <a:gd name="connsiteY12" fmla="*/ 703260 h 20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175" h="2093910">
                  <a:moveTo>
                    <a:pt x="161926" y="0"/>
                  </a:moveTo>
                  <a:lnTo>
                    <a:pt x="319090" y="7936"/>
                  </a:lnTo>
                  <a:lnTo>
                    <a:pt x="476251" y="0"/>
                  </a:lnTo>
                  <a:lnTo>
                    <a:pt x="476251" y="703260"/>
                  </a:lnTo>
                  <a:lnTo>
                    <a:pt x="636095" y="703260"/>
                  </a:lnTo>
                  <a:lnTo>
                    <a:pt x="638175" y="723897"/>
                  </a:lnTo>
                  <a:lnTo>
                    <a:pt x="638175" y="1892298"/>
                  </a:lnTo>
                  <a:cubicBezTo>
                    <a:pt x="638175" y="2003645"/>
                    <a:pt x="547910" y="2093910"/>
                    <a:pt x="436563" y="2093910"/>
                  </a:cubicBezTo>
                  <a:lnTo>
                    <a:pt x="201612" y="2093910"/>
                  </a:lnTo>
                  <a:cubicBezTo>
                    <a:pt x="90265" y="2093910"/>
                    <a:pt x="0" y="2003645"/>
                    <a:pt x="0" y="1892298"/>
                  </a:cubicBezTo>
                  <a:lnTo>
                    <a:pt x="0" y="723897"/>
                  </a:lnTo>
                  <a:lnTo>
                    <a:pt x="2081" y="703260"/>
                  </a:lnTo>
                  <a:lnTo>
                    <a:pt x="161926" y="7032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5" dirty="0"/>
            </a:p>
          </p:txBody>
        </p:sp>
        <p:sp>
          <p:nvSpPr>
            <p:cNvPr id="39" name="Turton | Autoshape | ID: 401_1">
              <a:extLst>
                <a:ext uri="{FF2B5EF4-FFF2-40B4-BE49-F238E27FC236}">
                  <a16:creationId xmlns:a16="http://schemas.microsoft.com/office/drawing/2014/main" id="{04C4EA27-EDD2-F029-609E-0F913D267CEB}"/>
                </a:ext>
              </a:extLst>
            </p:cNvPr>
            <p:cNvSpPr>
              <a:spLocks noChangeAspect="1"/>
            </p:cNvSpPr>
            <p:nvPr/>
          </p:nvSpPr>
          <p:spPr>
            <a:xfrm>
              <a:off x="4540460" y="2116349"/>
              <a:ext cx="2816548" cy="2816550"/>
            </a:xfrm>
            <a:prstGeom prst="ellipse">
              <a:avLst/>
            </a:prstGeom>
            <a:noFill/>
            <a:ln w="76200">
              <a:solidFill>
                <a:schemeClr val="accent4"/>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5" dirty="0"/>
            </a:p>
          </p:txBody>
        </p:sp>
      </p:grpSp>
      <p:pic>
        <p:nvPicPr>
          <p:cNvPr id="4" name="Picture 5">
            <a:extLst>
              <a:ext uri="{FF2B5EF4-FFF2-40B4-BE49-F238E27FC236}">
                <a16:creationId xmlns:a16="http://schemas.microsoft.com/office/drawing/2014/main" id="{C0BA63C5-552D-3DAA-8053-248BC84480D3}"/>
              </a:ext>
            </a:extLst>
          </p:cNvPr>
          <p:cNvPicPr>
            <a:picLocks noChangeAspect="1"/>
          </p:cNvPicPr>
          <p:nvPr>
            <p:custDataLst>
              <p:tags r:id="rId1"/>
            </p:custDataLst>
          </p:nvPr>
        </p:nvPicPr>
        <p:blipFill rotWithShape="1">
          <a:blip r:embed="rId11">
            <a:extLst>
              <a:ext uri="{28A0092B-C50C-407E-A947-70E740481C1C}">
                <a14:useLocalDpi xmlns:a14="http://schemas.microsoft.com/office/drawing/2010/main" val="0"/>
              </a:ext>
            </a:extLst>
          </a:blip>
          <a:srcRect/>
          <a:stretch/>
        </p:blipFill>
        <p:spPr>
          <a:xfrm>
            <a:off x="4483223" y="5751153"/>
            <a:ext cx="970031" cy="970031"/>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4AF60FC-7C68-C4DE-2FFF-36A65E438CAA}"/>
                  </a:ext>
                </a:extLst>
              </p:cNvPr>
              <p:cNvGraphicFramePr>
                <a:graphicFrameLocks noGrp="1"/>
              </p:cNvGraphicFramePr>
              <p:nvPr>
                <p:extLst>
                  <p:ext uri="{D42A27DB-BD31-4B8C-83A1-F6EECF244321}">
                    <p14:modId xmlns:p14="http://schemas.microsoft.com/office/powerpoint/2010/main" val="3927940794"/>
                  </p:ext>
                </p:extLst>
              </p:nvPr>
            </p:nvGraphicFramePr>
            <p:xfrm>
              <a:off x="4483223" y="5798223"/>
              <a:ext cx="7458365" cy="875892"/>
            </p:xfrm>
            <a:graphic>
              <a:graphicData uri="http://schemas.openxmlformats.org/drawingml/2006/table">
                <a:tbl>
                  <a:tblPr>
                    <a:tableStyleId>{5C22544A-7EE6-4342-B048-85BDC9FD1C3A}</a:tableStyleId>
                  </a:tblPr>
                  <a:tblGrid>
                    <a:gridCol w="828531">
                      <a:extLst>
                        <a:ext uri="{9D8B030D-6E8A-4147-A177-3AD203B41FA5}">
                          <a16:colId xmlns:a16="http://schemas.microsoft.com/office/drawing/2014/main" val="2617723339"/>
                        </a:ext>
                      </a:extLst>
                    </a:gridCol>
                    <a:gridCol w="6629834">
                      <a:extLst>
                        <a:ext uri="{9D8B030D-6E8A-4147-A177-3AD203B41FA5}">
                          <a16:colId xmlns:a16="http://schemas.microsoft.com/office/drawing/2014/main" val="399197410"/>
                        </a:ext>
                      </a:extLst>
                    </a:gridCol>
                  </a:tblGrid>
                  <a:tr h="833209">
                    <a:tc>
                      <a:txBody>
                        <a:bodyPr/>
                        <a:lstStyle/>
                        <a:p>
                          <a:pPr>
                            <a:buClr>
                              <a:schemeClr val="tx1"/>
                            </a:buClr>
                          </a:pPr>
                          <a:endParaRPr lang="en-GB" sz="1600" b="0" dirty="0">
                            <a:solidFill>
                              <a:schemeClr val="accent1"/>
                            </a:solidFill>
                          </a:endParaRPr>
                        </a:p>
                      </a:txBody>
                      <a:tcPr marL="108000" marR="108000" marT="108000" marB="108000" anchor="b">
                        <a:lnL w="38100" cap="flat" cmpd="sng" algn="ctr">
                          <a:solidFill>
                            <a:schemeClr val="accent1"/>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alpha val="0"/>
                            </a:schemeClr>
                          </a:solidFill>
                          <a:prstDash val="solid"/>
                          <a:round/>
                          <a:headEnd type="none" w="med" len="med"/>
                          <a:tailEnd type="none" w="med" len="med"/>
                        </a:lnB>
                        <a:solidFill>
                          <a:schemeClr val="accent1">
                            <a:lumMod val="100000"/>
                            <a:alpha val="0"/>
                          </a:schemeClr>
                        </a:solidFill>
                      </a:tcPr>
                    </a:tc>
                    <a:tc>
                      <a:txBody>
                        <a:bodyPr/>
                        <a:lstStyle/>
                        <a:p>
                          <a:pPr>
                            <a:buClr>
                              <a:schemeClr val="dk1"/>
                            </a:buClr>
                          </a:pPr>
                          <a:r>
                            <a:rPr lang="en-GB" altLang="en-US" sz="1600" b="0" dirty="0">
                              <a:solidFill>
                                <a:schemeClr val="accent1"/>
                              </a:solidFill>
                              <a:latin typeface="Arial" panose="020B0604020202020204" pitchFamily="34" charset="0"/>
                            </a:rPr>
                            <a:t>Mean Reversion </a:t>
                          </a:r>
                          <a14:m>
                            <m:oMath xmlns:m="http://schemas.openxmlformats.org/officeDocument/2006/math">
                              <m:r>
                                <a:rPr lang="en-GB" sz="1400" i="1" kern="1200" smtClean="0">
                                  <a:solidFill>
                                    <a:schemeClr val="accent1"/>
                                  </a:solidFill>
                                  <a:latin typeface="Cambria Math" panose="02040503050406030204" pitchFamily="18" charset="0"/>
                                  <a:ea typeface="+mn-ea"/>
                                  <a:cs typeface="+mn-cs"/>
                                </a:rPr>
                                <m:t>𝛼</m:t>
                              </m:r>
                              <m:d>
                                <m:dPr>
                                  <m:ctrlPr>
                                    <a:rPr lang="en-GB" sz="1400" i="1" kern="1200">
                                      <a:solidFill>
                                        <a:schemeClr val="accent1"/>
                                      </a:solidFill>
                                      <a:latin typeface="Cambria Math" panose="02040503050406030204" pitchFamily="18" charset="0"/>
                                      <a:ea typeface="+mn-ea"/>
                                      <a:cs typeface="+mn-cs"/>
                                    </a:rPr>
                                  </m:ctrlPr>
                                </m:dPr>
                                <m:e>
                                  <m:r>
                                    <a:rPr lang="en-GB" sz="1400" i="1" kern="1200">
                                      <a:solidFill>
                                        <a:schemeClr val="accent1"/>
                                      </a:solidFill>
                                      <a:latin typeface="Cambria Math" panose="02040503050406030204" pitchFamily="18" charset="0"/>
                                      <a:ea typeface="+mn-ea"/>
                                      <a:cs typeface="+mn-cs"/>
                                    </a:rPr>
                                    <m:t>𝜃</m:t>
                                  </m:r>
                                  <m:r>
                                    <a:rPr lang="en-GB" sz="1400" i="1" kern="1200">
                                      <a:solidFill>
                                        <a:schemeClr val="accent1"/>
                                      </a:solidFill>
                                      <a:latin typeface="Cambria Math" panose="02040503050406030204" pitchFamily="18" charset="0"/>
                                      <a:ea typeface="+mn-ea"/>
                                      <a:cs typeface="+mn-cs"/>
                                    </a:rPr>
                                    <m:t> −</m:t>
                                  </m:r>
                                  <m:r>
                                    <a:rPr lang="en-GB" sz="1400" i="1" kern="1200">
                                      <a:solidFill>
                                        <a:schemeClr val="accent1"/>
                                      </a:solidFill>
                                      <a:latin typeface="Cambria Math" panose="02040503050406030204" pitchFamily="18" charset="0"/>
                                      <a:ea typeface="+mn-ea"/>
                                      <a:cs typeface="+mn-cs"/>
                                    </a:rPr>
                                    <m:t>𝜈</m:t>
                                  </m:r>
                                </m:e>
                              </m:d>
                            </m:oMath>
                          </a14:m>
                          <a:endParaRPr lang="en-GB" altLang="en-US" sz="1400" b="0" dirty="0">
                            <a:solidFill>
                              <a:schemeClr val="accent1"/>
                            </a:solidFill>
                            <a:latin typeface="Arial" panose="020B0604020202020204" pitchFamily="34" charset="0"/>
                          </a:endParaRPr>
                        </a:p>
                        <a:p>
                          <a:pPr>
                            <a:lnSpc>
                              <a:spcPct val="105000"/>
                            </a:lnSpc>
                            <a:spcBef>
                              <a:spcPts val="600"/>
                            </a:spcBef>
                            <a:buClr>
                              <a:schemeClr val="dk1"/>
                            </a:buClr>
                          </a:pPr>
                          <a:r>
                            <a:rPr lang="en-GB" altLang="en-US" sz="1100" dirty="0">
                              <a:solidFill>
                                <a:schemeClr val="tx1">
                                  <a:lumMod val="100000"/>
                                </a:schemeClr>
                              </a:solidFill>
                              <a:latin typeface="Arial" panose="020B0604020202020204" pitchFamily="34" charset="0"/>
                            </a:rPr>
                            <a:t>When the volatility </a:t>
                          </a:r>
                          <a14:m>
                            <m:oMath xmlns:m="http://schemas.openxmlformats.org/officeDocument/2006/math">
                              <m:r>
                                <a:rPr lang="en-GB" altLang="en-US" sz="1100" b="0" i="1" smtClean="0">
                                  <a:solidFill>
                                    <a:schemeClr val="tx1">
                                      <a:lumMod val="100000"/>
                                    </a:schemeClr>
                                  </a:solidFill>
                                  <a:latin typeface="Cambria Math" panose="02040503050406030204" pitchFamily="18" charset="0"/>
                                </a:rPr>
                                <m:t>𝜈</m:t>
                              </m:r>
                            </m:oMath>
                          </a14:m>
                          <a:r>
                            <a:rPr lang="en-GB" altLang="en-US" sz="1100" dirty="0">
                              <a:solidFill>
                                <a:schemeClr val="tx1">
                                  <a:lumMod val="100000"/>
                                </a:schemeClr>
                              </a:solidFill>
                              <a:latin typeface="Arial" panose="020B0604020202020204" pitchFamily="34" charset="0"/>
                            </a:rPr>
                            <a:t> is high, it will tend to be pulled back towards the long-term average level; when the volatility is low, it will have an upward drift towards the average level.</a:t>
                          </a:r>
                        </a:p>
                      </a:txBody>
                      <a:tcPr marL="108000" marR="108000" marT="108000" marB="10800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100000"/>
                            <a:alpha val="0"/>
                          </a:schemeClr>
                        </a:solidFill>
                      </a:tcPr>
                    </a:tc>
                    <a:extLst>
                      <a:ext uri="{0D108BD9-81ED-4DB2-BD59-A6C34878D82A}">
                        <a16:rowId xmlns:a16="http://schemas.microsoft.com/office/drawing/2014/main" val="4195242164"/>
                      </a:ext>
                    </a:extLst>
                  </a:tr>
                </a:tbl>
              </a:graphicData>
            </a:graphic>
          </p:graphicFrame>
        </mc:Choice>
        <mc:Fallback xmlns="">
          <p:graphicFrame>
            <p:nvGraphicFramePr>
              <p:cNvPr id="5" name="Table 4">
                <a:extLst>
                  <a:ext uri="{FF2B5EF4-FFF2-40B4-BE49-F238E27FC236}">
                    <a16:creationId xmlns:a16="http://schemas.microsoft.com/office/drawing/2014/main" id="{74AF60FC-7C68-C4DE-2FFF-36A65E438CAA}"/>
                  </a:ext>
                </a:extLst>
              </p:cNvPr>
              <p:cNvGraphicFramePr>
                <a:graphicFrameLocks noGrp="1"/>
              </p:cNvGraphicFramePr>
              <p:nvPr>
                <p:extLst>
                  <p:ext uri="{D42A27DB-BD31-4B8C-83A1-F6EECF244321}">
                    <p14:modId xmlns:p14="http://schemas.microsoft.com/office/powerpoint/2010/main" val="3927940794"/>
                  </p:ext>
                </p:extLst>
              </p:nvPr>
            </p:nvGraphicFramePr>
            <p:xfrm>
              <a:off x="4483223" y="5798223"/>
              <a:ext cx="7458365" cy="875892"/>
            </p:xfrm>
            <a:graphic>
              <a:graphicData uri="http://schemas.openxmlformats.org/drawingml/2006/table">
                <a:tbl>
                  <a:tblPr>
                    <a:tableStyleId>{5C22544A-7EE6-4342-B048-85BDC9FD1C3A}</a:tableStyleId>
                  </a:tblPr>
                  <a:tblGrid>
                    <a:gridCol w="828531">
                      <a:extLst>
                        <a:ext uri="{9D8B030D-6E8A-4147-A177-3AD203B41FA5}">
                          <a16:colId xmlns:a16="http://schemas.microsoft.com/office/drawing/2014/main" val="2617723339"/>
                        </a:ext>
                      </a:extLst>
                    </a:gridCol>
                    <a:gridCol w="6629834">
                      <a:extLst>
                        <a:ext uri="{9D8B030D-6E8A-4147-A177-3AD203B41FA5}">
                          <a16:colId xmlns:a16="http://schemas.microsoft.com/office/drawing/2014/main" val="399197410"/>
                        </a:ext>
                      </a:extLst>
                    </a:gridCol>
                  </a:tblGrid>
                  <a:tr h="875892">
                    <a:tc>
                      <a:txBody>
                        <a:bodyPr/>
                        <a:lstStyle/>
                        <a:p>
                          <a:pPr>
                            <a:buClr>
                              <a:schemeClr val="tx1"/>
                            </a:buClr>
                          </a:pPr>
                          <a:endParaRPr lang="en-GB" sz="1600" b="0" dirty="0">
                            <a:solidFill>
                              <a:schemeClr val="accent1"/>
                            </a:solidFill>
                          </a:endParaRPr>
                        </a:p>
                      </a:txBody>
                      <a:tcPr marL="108000" marR="108000" marT="108000" marB="108000" anchor="b">
                        <a:lnL w="38100" cap="flat" cmpd="sng" algn="ctr">
                          <a:solidFill>
                            <a:schemeClr val="accent1"/>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alpha val="0"/>
                            </a:schemeClr>
                          </a:solidFill>
                          <a:prstDash val="solid"/>
                          <a:round/>
                          <a:headEnd type="none" w="med" len="med"/>
                          <a:tailEnd type="none" w="med" len="med"/>
                        </a:lnB>
                        <a:solidFill>
                          <a:schemeClr val="accent1">
                            <a:lumMod val="100000"/>
                            <a:alpha val="0"/>
                          </a:schemeClr>
                        </a:solidFill>
                      </a:tcPr>
                    </a:tc>
                    <a:tc>
                      <a:txBody>
                        <a:bodyPr/>
                        <a:lstStyle/>
                        <a:p>
                          <a:endParaRPr lang="en-US"/>
                        </a:p>
                      </a:txBody>
                      <a:tcPr marL="108000" marR="108000" marT="108000" marB="10800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12"/>
                          <a:stretch>
                            <a:fillRect l="-12776" r="-92" b="-3472"/>
                          </a:stretch>
                        </a:blipFill>
                      </a:tcPr>
                    </a:tc>
                    <a:extLst>
                      <a:ext uri="{0D108BD9-81ED-4DB2-BD59-A6C34878D82A}">
                        <a16:rowId xmlns:a16="http://schemas.microsoft.com/office/drawing/2014/main" val="4195242164"/>
                      </a:ext>
                    </a:extLst>
                  </a:tr>
                </a:tbl>
              </a:graphicData>
            </a:graphic>
          </p:graphicFrame>
        </mc:Fallback>
      </mc:AlternateContent>
    </p:spTree>
    <p:extLst>
      <p:ext uri="{BB962C8B-B14F-4D97-AF65-F5344CB8AC3E}">
        <p14:creationId xmlns:p14="http://schemas.microsoft.com/office/powerpoint/2010/main" val="20951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DB7486F-5FAC-CDDE-DC75-92128BA1ECEA}"/>
              </a:ext>
            </a:extLst>
          </p:cNvPr>
          <p:cNvSpPr>
            <a:spLocks noGrp="1"/>
          </p:cNvSpPr>
          <p:nvPr>
            <p:ph type="body" sz="quarter" idx="12"/>
          </p:nvPr>
        </p:nvSpPr>
        <p:spPr>
          <a:xfrm>
            <a:off x="3293855" y="5725089"/>
            <a:ext cx="5604288" cy="368827"/>
          </a:xfrm>
        </p:spPr>
        <p:txBody>
          <a:bodyPr>
            <a:normAutofit fontScale="85000" lnSpcReduction="10000"/>
          </a:bodyPr>
          <a:lstStyle/>
          <a:p>
            <a:r>
              <a:rPr lang="en-GB" dirty="0"/>
              <a:t>Plots are generated by using the data from </a:t>
            </a:r>
            <a:r>
              <a:rPr lang="en-GB" dirty="0">
                <a:hlinkClick r:id="rId2"/>
              </a:rPr>
              <a:t>Yahoo Finance</a:t>
            </a:r>
            <a:endParaRPr lang="en-GB" dirty="0"/>
          </a:p>
        </p:txBody>
      </p:sp>
      <p:sp>
        <p:nvSpPr>
          <p:cNvPr id="6" name="Text Placeholder 3">
            <a:extLst>
              <a:ext uri="{FF2B5EF4-FFF2-40B4-BE49-F238E27FC236}">
                <a16:creationId xmlns:a16="http://schemas.microsoft.com/office/drawing/2014/main" id="{22E5F66B-5E8A-F6CB-0AE2-5F3EAAEABD6E}"/>
              </a:ext>
            </a:extLst>
          </p:cNvPr>
          <p:cNvSpPr>
            <a:spLocks noGrp="1"/>
          </p:cNvSpPr>
          <p:nvPr>
            <p:ph type="body" sz="quarter" idx="13"/>
          </p:nvPr>
        </p:nvSpPr>
        <p:spPr>
          <a:xfrm>
            <a:off x="484550" y="4885304"/>
            <a:ext cx="11254155" cy="776287"/>
          </a:xfrm>
        </p:spPr>
        <p:txBody>
          <a:bodyPr>
            <a:normAutofit fontScale="92500" lnSpcReduction="20000"/>
          </a:bodyPr>
          <a:lstStyle/>
          <a:p>
            <a:r>
              <a:rPr lang="en-GB" dirty="0">
                <a:solidFill>
                  <a:schemeClr val="tx1"/>
                </a:solidFill>
              </a:rPr>
              <a:t>The Log Return of Apple and Tesla Stocks from Jan 2020 to July 2022</a:t>
            </a:r>
          </a:p>
        </p:txBody>
      </p:sp>
      <p:grpSp>
        <p:nvGrpSpPr>
          <p:cNvPr id="14" name="Group 13">
            <a:extLst>
              <a:ext uri="{FF2B5EF4-FFF2-40B4-BE49-F238E27FC236}">
                <a16:creationId xmlns:a16="http://schemas.microsoft.com/office/drawing/2014/main" id="{793358A3-667E-AD81-C4C7-30ACB25852DC}"/>
              </a:ext>
            </a:extLst>
          </p:cNvPr>
          <p:cNvGrpSpPr/>
          <p:nvPr/>
        </p:nvGrpSpPr>
        <p:grpSpPr>
          <a:xfrm>
            <a:off x="811336" y="1275660"/>
            <a:ext cx="8909956" cy="3186981"/>
            <a:chOff x="811336" y="1275660"/>
            <a:chExt cx="8909956" cy="3186981"/>
          </a:xfrm>
        </p:grpSpPr>
        <p:pic>
          <p:nvPicPr>
            <p:cNvPr id="7" name="Picture 6">
              <a:extLst>
                <a:ext uri="{FF2B5EF4-FFF2-40B4-BE49-F238E27FC236}">
                  <a16:creationId xmlns:a16="http://schemas.microsoft.com/office/drawing/2014/main" id="{D0B48322-1AB9-476C-38DB-CA751E3E9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0706" y="1275660"/>
              <a:ext cx="7250586" cy="3186981"/>
            </a:xfrm>
            <a:prstGeom prst="rect">
              <a:avLst/>
            </a:prstGeom>
          </p:spPr>
        </p:pic>
        <p:sp>
          <p:nvSpPr>
            <p:cNvPr id="2" name="TextBox 1">
              <a:extLst>
                <a:ext uri="{FF2B5EF4-FFF2-40B4-BE49-F238E27FC236}">
                  <a16:creationId xmlns:a16="http://schemas.microsoft.com/office/drawing/2014/main" id="{1D243F60-1FF9-647D-1D75-1CC5468C5B17}"/>
                </a:ext>
              </a:extLst>
            </p:cNvPr>
            <p:cNvSpPr txBox="1"/>
            <p:nvPr/>
          </p:nvSpPr>
          <p:spPr>
            <a:xfrm>
              <a:off x="811336" y="2499818"/>
              <a:ext cx="1039772" cy="369332"/>
            </a:xfrm>
            <a:prstGeom prst="rect">
              <a:avLst/>
            </a:prstGeom>
            <a:noFill/>
          </p:spPr>
          <p:txBody>
            <a:bodyPr wrap="none" rtlCol="0">
              <a:spAutoFit/>
            </a:bodyPr>
            <a:lstStyle/>
            <a:p>
              <a:r>
                <a:rPr lang="en-GB" dirty="0"/>
                <a:t>Fat Tails</a:t>
              </a:r>
            </a:p>
          </p:txBody>
        </p:sp>
        <p:sp>
          <p:nvSpPr>
            <p:cNvPr id="3" name="Oval 2">
              <a:extLst>
                <a:ext uri="{FF2B5EF4-FFF2-40B4-BE49-F238E27FC236}">
                  <a16:creationId xmlns:a16="http://schemas.microsoft.com/office/drawing/2014/main" id="{F6620E36-03CE-4E91-FC48-55E1016289C1}"/>
                </a:ext>
              </a:extLst>
            </p:cNvPr>
            <p:cNvSpPr/>
            <p:nvPr/>
          </p:nvSpPr>
          <p:spPr>
            <a:xfrm>
              <a:off x="2880722" y="3799389"/>
              <a:ext cx="826266" cy="463334"/>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87D85E4A-31E5-A0F4-FC4F-A15BE3391AE6}"/>
                </a:ext>
              </a:extLst>
            </p:cNvPr>
            <p:cNvSpPr/>
            <p:nvPr/>
          </p:nvSpPr>
          <p:spPr>
            <a:xfrm>
              <a:off x="5269733" y="3799389"/>
              <a:ext cx="826266" cy="463334"/>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E9A59136-BEE0-6EFF-07C5-E052ADBC4F59}"/>
                </a:ext>
              </a:extLst>
            </p:cNvPr>
            <p:cNvCxnSpPr>
              <a:stCxn id="3" idx="0"/>
            </p:cNvCxnSpPr>
            <p:nvPr/>
          </p:nvCxnSpPr>
          <p:spPr>
            <a:xfrm flipH="1" flipV="1">
              <a:off x="1553378" y="2869150"/>
              <a:ext cx="1740477" cy="93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4BACE9-109C-349D-B3D0-4156C41956AC}"/>
                </a:ext>
              </a:extLst>
            </p:cNvPr>
            <p:cNvCxnSpPr>
              <a:stCxn id="4" idx="0"/>
            </p:cNvCxnSpPr>
            <p:nvPr/>
          </p:nvCxnSpPr>
          <p:spPr>
            <a:xfrm flipH="1" flipV="1">
              <a:off x="1644440" y="2869150"/>
              <a:ext cx="4038426" cy="93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417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0A82C6-3C64-759D-735F-F2D6BEE973AD}"/>
              </a:ext>
            </a:extLst>
          </p:cNvPr>
          <p:cNvSpPr txBox="1"/>
          <p:nvPr/>
        </p:nvSpPr>
        <p:spPr>
          <a:xfrm>
            <a:off x="4206875" y="1694655"/>
            <a:ext cx="7346950" cy="428625"/>
          </a:xfrm>
          <a:prstGeom prst="rect">
            <a:avLst/>
          </a:prstGeom>
          <a:noFill/>
        </p:spPr>
        <p:txBody>
          <a:bodyPr wrap="square" rtlCol="0" anchor="t">
            <a:normAutofit/>
          </a:bodyPr>
          <a:lstStyle/>
          <a:p>
            <a:pPr defTabSz="676656">
              <a:lnSpc>
                <a:spcPct val="90000"/>
              </a:lnSpc>
              <a:spcAft>
                <a:spcPts val="600"/>
              </a:spcAft>
            </a:pPr>
            <a:r>
              <a:rPr lang="en-GB" sz="1340" i="1" dirty="0"/>
              <a:t>The discontinuous process is a Merton jump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AB780-C350-B2C2-F660-B190FF0DA077}"/>
                  </a:ext>
                </a:extLst>
              </p:cNvPr>
              <p:cNvSpPr txBox="1"/>
              <p:nvPr/>
            </p:nvSpPr>
            <p:spPr>
              <a:xfrm>
                <a:off x="5400675" y="2279578"/>
                <a:ext cx="7346950" cy="525463"/>
              </a:xfrm>
              <a:prstGeom prst="rect">
                <a:avLst/>
              </a:prstGeom>
              <a:noFill/>
            </p:spPr>
            <p:txBody>
              <a:bodyPr wrap="square" lIns="0" tIns="0" rIns="0" bIns="0" rtlCol="0" anchor="t">
                <a:normAutofit/>
              </a:bodyPr>
              <a:lstStyle/>
              <a:p>
                <a:pPr defTabSz="676656">
                  <a:lnSpc>
                    <a:spcPct val="90000"/>
                  </a:lnSpc>
                  <a:spcAft>
                    <a:spcPts val="600"/>
                  </a:spcAft>
                </a:pPr>
                <a14:m>
                  <m:oMath xmlns:m="http://schemas.openxmlformats.org/officeDocument/2006/math">
                    <m:r>
                      <a:rPr lang="en-GB" sz="1340" i="1" smtClean="0">
                        <a:latin typeface="Cambria Math" panose="02040503050406030204" pitchFamily="18" charset="0"/>
                      </a:rPr>
                      <m:t>𝑑𝑙𝑛</m:t>
                    </m:r>
                    <m:sSup>
                      <m:sSupPr>
                        <m:ctrlPr>
                          <a:rPr lang="en-GB" sz="1340" i="1">
                            <a:latin typeface="Cambria Math" panose="02040503050406030204" pitchFamily="18" charset="0"/>
                          </a:rPr>
                        </m:ctrlPr>
                      </m:sSupPr>
                      <m:e>
                        <m:r>
                          <a:rPr lang="en-GB" sz="1340" i="1">
                            <a:latin typeface="Cambria Math" panose="02040503050406030204" pitchFamily="18" charset="0"/>
                          </a:rPr>
                          <m:t>𝑆</m:t>
                        </m:r>
                      </m:e>
                      <m:sup>
                        <m:r>
                          <a:rPr lang="en-GB" sz="1340" i="1">
                            <a:latin typeface="Cambria Math" panose="02040503050406030204" pitchFamily="18" charset="0"/>
                          </a:rPr>
                          <m:t>𝐽𝐷</m:t>
                        </m:r>
                      </m:sup>
                    </m:sSup>
                    <m:d>
                      <m:dPr>
                        <m:ctrlPr>
                          <a:rPr lang="en-GB" sz="1340" i="1">
                            <a:latin typeface="Cambria Math" panose="02040503050406030204" pitchFamily="18" charset="0"/>
                          </a:rPr>
                        </m:ctrlPr>
                      </m:dPr>
                      <m:e>
                        <m:r>
                          <a:rPr lang="en-GB" sz="1340" i="1">
                            <a:latin typeface="Cambria Math" panose="02040503050406030204" pitchFamily="18" charset="0"/>
                          </a:rPr>
                          <m:t>𝑡</m:t>
                        </m:r>
                      </m:e>
                    </m:d>
                    <m:r>
                      <a:rPr lang="en-GB" sz="1340" i="1">
                        <a:latin typeface="Cambria Math" panose="02040503050406030204" pitchFamily="18" charset="0"/>
                      </a:rPr>
                      <m:t>=−</m:t>
                    </m:r>
                    <m:r>
                      <a:rPr lang="en-GB" sz="1340" i="1">
                        <a:highlight>
                          <a:srgbClr val="FFFF00"/>
                        </a:highlight>
                        <a:latin typeface="Cambria Math" panose="02040503050406030204" pitchFamily="18" charset="0"/>
                      </a:rPr>
                      <m:t>𝜆</m:t>
                    </m:r>
                    <m:acc>
                      <m:accPr>
                        <m:chr m:val="̅"/>
                        <m:ctrlPr>
                          <a:rPr lang="en-GB" sz="1340" i="1">
                            <a:latin typeface="Cambria Math" panose="02040503050406030204" pitchFamily="18" charset="0"/>
                          </a:rPr>
                        </m:ctrlPr>
                      </m:accPr>
                      <m:e>
                        <m:r>
                          <a:rPr lang="en-GB" sz="1340" i="1">
                            <a:latin typeface="Cambria Math" panose="02040503050406030204" pitchFamily="18" charset="0"/>
                          </a:rPr>
                          <m:t>𝜇</m:t>
                        </m:r>
                      </m:e>
                    </m:acc>
                    <m:r>
                      <a:rPr lang="en-GB" sz="1340" i="1">
                        <a:latin typeface="Cambria Math" panose="02040503050406030204" pitchFamily="18" charset="0"/>
                      </a:rPr>
                      <m:t>𝑑𝑡</m:t>
                    </m:r>
                    <m:r>
                      <a:rPr lang="en-GB" sz="1340" i="1">
                        <a:latin typeface="Cambria Math" panose="02040503050406030204" pitchFamily="18" charset="0"/>
                      </a:rPr>
                      <m:t>+</m:t>
                    </m:r>
                    <m:r>
                      <m:rPr>
                        <m:sty m:val="p"/>
                      </m:rPr>
                      <a:rPr lang="en-GB" sz="1340">
                        <a:latin typeface="Cambria Math" panose="02040503050406030204" pitchFamily="18" charset="0"/>
                      </a:rPr>
                      <m:t>ln</m:t>
                    </m:r>
                    <m:r>
                      <a:rPr lang="en-GB" sz="1340" i="1">
                        <a:latin typeface="Cambria Math" panose="02040503050406030204" pitchFamily="18" charset="0"/>
                      </a:rPr>
                      <m:t>⁡(</m:t>
                    </m:r>
                    <m:r>
                      <a:rPr lang="en-GB" sz="1340" i="1">
                        <a:latin typeface="Cambria Math" panose="02040503050406030204" pitchFamily="18" charset="0"/>
                      </a:rPr>
                      <m:t>𝐽</m:t>
                    </m:r>
                    <m:r>
                      <a:rPr lang="en-GB" sz="1340" i="1">
                        <a:latin typeface="Cambria Math" panose="02040503050406030204" pitchFamily="18" charset="0"/>
                      </a:rPr>
                      <m:t>) </m:t>
                    </m:r>
                    <m:r>
                      <a:rPr lang="en-GB" sz="1340" i="1">
                        <a:latin typeface="Cambria Math" panose="02040503050406030204" pitchFamily="18" charset="0"/>
                      </a:rPr>
                      <m:t>𝑑𝑁</m:t>
                    </m:r>
                    <m:r>
                      <a:rPr lang="en-GB" sz="1340" i="1">
                        <a:latin typeface="Cambria Math" panose="02040503050406030204" pitchFamily="18" charset="0"/>
                      </a:rPr>
                      <m:t>(</m:t>
                    </m:r>
                    <m:r>
                      <a:rPr lang="en-GB" sz="1340" i="1">
                        <a:latin typeface="Cambria Math" panose="02040503050406030204" pitchFamily="18" charset="0"/>
                      </a:rPr>
                      <m:t>𝑡</m:t>
                    </m:r>
                    <m:r>
                      <a:rPr lang="en-GB" sz="1340" i="1">
                        <a:latin typeface="Cambria Math" panose="02040503050406030204" pitchFamily="18" charset="0"/>
                      </a:rPr>
                      <m:t>)</m:t>
                    </m:r>
                  </m:oMath>
                </a14:m>
                <a:r>
                  <a:rPr lang="en-GB" sz="1340" dirty="0"/>
                  <a:t>, where </a:t>
                </a:r>
                <a14:m>
                  <m:oMath xmlns:m="http://schemas.openxmlformats.org/officeDocument/2006/math">
                    <m:r>
                      <a:rPr lang="en-GB" sz="1340" i="1">
                        <a:latin typeface="Cambria Math" panose="02040503050406030204" pitchFamily="18" charset="0"/>
                      </a:rPr>
                      <m:t>𝑑𝑁</m:t>
                    </m:r>
                    <m:d>
                      <m:dPr>
                        <m:ctrlPr>
                          <a:rPr lang="en-GB" sz="1340" i="1">
                            <a:latin typeface="Cambria Math" panose="02040503050406030204" pitchFamily="18" charset="0"/>
                          </a:rPr>
                        </m:ctrlPr>
                      </m:dPr>
                      <m:e>
                        <m:r>
                          <a:rPr lang="en-GB" sz="1340" i="1">
                            <a:latin typeface="Cambria Math" panose="02040503050406030204" pitchFamily="18" charset="0"/>
                          </a:rPr>
                          <m:t>𝑡</m:t>
                        </m:r>
                      </m:e>
                    </m:d>
                    <m:r>
                      <a:rPr lang="en-GB" sz="1340" i="1">
                        <a:latin typeface="Cambria Math" panose="02040503050406030204" pitchFamily="18" charset="0"/>
                      </a:rPr>
                      <m:t>=</m:t>
                    </m:r>
                    <m:r>
                      <a:rPr lang="en-GB" sz="1340" i="1">
                        <a:latin typeface="Cambria Math" panose="02040503050406030204" pitchFamily="18" charset="0"/>
                      </a:rPr>
                      <m:t>𝑁</m:t>
                    </m:r>
                    <m:d>
                      <m:dPr>
                        <m:ctrlPr>
                          <a:rPr lang="en-GB" sz="1340" i="1">
                            <a:latin typeface="Cambria Math" panose="02040503050406030204" pitchFamily="18" charset="0"/>
                          </a:rPr>
                        </m:ctrlPr>
                      </m:dPr>
                      <m:e>
                        <m:r>
                          <a:rPr lang="en-GB" sz="1340" i="1">
                            <a:latin typeface="Cambria Math" panose="02040503050406030204" pitchFamily="18" charset="0"/>
                          </a:rPr>
                          <m:t>𝑡</m:t>
                        </m:r>
                        <m:r>
                          <a:rPr lang="en-GB" sz="1340" i="1">
                            <a:latin typeface="Cambria Math" panose="02040503050406030204" pitchFamily="18" charset="0"/>
                          </a:rPr>
                          <m:t>+</m:t>
                        </m:r>
                        <m:r>
                          <a:rPr lang="en-GB" sz="1340" i="1">
                            <a:latin typeface="Cambria Math" panose="02040503050406030204" pitchFamily="18" charset="0"/>
                          </a:rPr>
                          <m:t>𝑑𝑡</m:t>
                        </m:r>
                      </m:e>
                    </m:d>
                    <m:r>
                      <a:rPr lang="en-GB" sz="1340" i="1">
                        <a:latin typeface="Cambria Math" panose="02040503050406030204" pitchFamily="18" charset="0"/>
                      </a:rPr>
                      <m:t>−</m:t>
                    </m:r>
                    <m:r>
                      <a:rPr lang="en-GB" sz="1340" i="1">
                        <a:latin typeface="Cambria Math" panose="02040503050406030204" pitchFamily="18" charset="0"/>
                      </a:rPr>
                      <m:t>𝑁</m:t>
                    </m:r>
                    <m:r>
                      <a:rPr lang="en-GB" sz="1340" i="1">
                        <a:latin typeface="Cambria Math" panose="02040503050406030204" pitchFamily="18" charset="0"/>
                      </a:rPr>
                      <m:t>(</m:t>
                    </m:r>
                    <m:r>
                      <a:rPr lang="en-GB" sz="1340" i="1">
                        <a:latin typeface="Cambria Math" panose="02040503050406030204" pitchFamily="18" charset="0"/>
                      </a:rPr>
                      <m:t>𝑡</m:t>
                    </m:r>
                    <m:r>
                      <a:rPr lang="en-GB" sz="1340" i="1">
                        <a:latin typeface="Cambria Math" panose="02040503050406030204" pitchFamily="18" charset="0"/>
                      </a:rPr>
                      <m:t>)</m:t>
                    </m:r>
                  </m:oMath>
                </a14:m>
                <a:endParaRPr lang="en-GB" sz="1340" dirty="0"/>
              </a:p>
            </p:txBody>
          </p:sp>
        </mc:Choice>
        <mc:Fallback xmlns="">
          <p:sp>
            <p:nvSpPr>
              <p:cNvPr id="13" name="TextBox 12">
                <a:extLst>
                  <a:ext uri="{FF2B5EF4-FFF2-40B4-BE49-F238E27FC236}">
                    <a16:creationId xmlns:a16="http://schemas.microsoft.com/office/drawing/2014/main" id="{E3BAB780-C350-B2C2-F660-B190FF0DA077}"/>
                  </a:ext>
                </a:extLst>
              </p:cNvPr>
              <p:cNvSpPr txBox="1">
                <a:spLocks noRot="1" noChangeAspect="1" noMove="1" noResize="1" noEditPoints="1" noAdjustHandles="1" noChangeArrowheads="1" noChangeShapeType="1" noTextEdit="1"/>
              </p:cNvSpPr>
              <p:nvPr/>
            </p:nvSpPr>
            <p:spPr>
              <a:xfrm>
                <a:off x="5400675" y="2279578"/>
                <a:ext cx="7346950" cy="525463"/>
              </a:xfrm>
              <a:prstGeom prst="rect">
                <a:avLst/>
              </a:prstGeom>
              <a:blipFill>
                <a:blip r:embed="rId2"/>
                <a:stretch>
                  <a:fillRect l="-913" t="-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97668D-699A-9BB5-5BE0-02DC3AE94CE1}"/>
                  </a:ext>
                </a:extLst>
              </p:cNvPr>
              <p:cNvSpPr txBox="1"/>
              <p:nvPr/>
            </p:nvSpPr>
            <p:spPr>
              <a:xfrm>
                <a:off x="4206875" y="2729803"/>
                <a:ext cx="7346950" cy="1080558"/>
              </a:xfrm>
              <a:prstGeom prst="rect">
                <a:avLst/>
              </a:prstGeom>
              <a:noFill/>
            </p:spPr>
            <p:txBody>
              <a:bodyPr wrap="square" rtlCol="0" anchor="t">
                <a:normAutofit/>
              </a:bodyPr>
              <a:lstStyle/>
              <a:p>
                <a:pPr defTabSz="676656">
                  <a:lnSpc>
                    <a:spcPct val="90000"/>
                  </a:lnSpc>
                  <a:spcAft>
                    <a:spcPts val="600"/>
                  </a:spcAft>
                </a:pPr>
                <a:r>
                  <a:rPr lang="en-GB" sz="1340" i="1" dirty="0"/>
                  <a:t>where </a:t>
                </a:r>
                <a14:m>
                  <m:oMath xmlns:m="http://schemas.openxmlformats.org/officeDocument/2006/math">
                    <m:acc>
                      <m:accPr>
                        <m:chr m:val="̅"/>
                        <m:ctrlPr>
                          <a:rPr lang="en-GB" sz="1340" i="1">
                            <a:latin typeface="Cambria Math" panose="02040503050406030204" pitchFamily="18" charset="0"/>
                          </a:rPr>
                        </m:ctrlPr>
                      </m:accPr>
                      <m:e>
                        <m:r>
                          <a:rPr lang="en-GB" sz="1340" i="1">
                            <a:latin typeface="Cambria Math" panose="02040503050406030204" pitchFamily="18" charset="0"/>
                          </a:rPr>
                          <m:t>𝜇</m:t>
                        </m:r>
                      </m:e>
                    </m:acc>
                    <m:r>
                      <a:rPr lang="en-GB" sz="1340" i="1" dirty="0">
                        <a:latin typeface="Cambria Math" panose="02040503050406030204" pitchFamily="18" charset="0"/>
                      </a:rPr>
                      <m:t>=</m:t>
                    </m:r>
                    <m:func>
                      <m:funcPr>
                        <m:ctrlPr>
                          <a:rPr lang="en-GB" sz="1340" i="1" dirty="0">
                            <a:latin typeface="Cambria Math" panose="02040503050406030204" pitchFamily="18" charset="0"/>
                          </a:rPr>
                        </m:ctrlPr>
                      </m:funcPr>
                      <m:fName>
                        <m:r>
                          <m:rPr>
                            <m:sty m:val="p"/>
                          </m:rPr>
                          <a:rPr lang="en-GB" sz="1340" dirty="0">
                            <a:latin typeface="Cambria Math" panose="02040503050406030204" pitchFamily="18" charset="0"/>
                          </a:rPr>
                          <m:t>exp</m:t>
                        </m:r>
                      </m:fName>
                      <m:e>
                        <m:d>
                          <m:dPr>
                            <m:ctrlPr>
                              <a:rPr lang="en-GB" sz="1340" i="1" dirty="0">
                                <a:latin typeface="Cambria Math" panose="02040503050406030204" pitchFamily="18" charset="0"/>
                              </a:rPr>
                            </m:ctrlPr>
                          </m:dPr>
                          <m:e>
                            <m:sSub>
                              <m:sSubPr>
                                <m:ctrlPr>
                                  <a:rPr lang="en-GB" sz="1340" i="1" dirty="0">
                                    <a:latin typeface="Cambria Math" panose="02040503050406030204" pitchFamily="18" charset="0"/>
                                  </a:rPr>
                                </m:ctrlPr>
                              </m:sSubPr>
                              <m:e>
                                <m:r>
                                  <a:rPr lang="en-GB" sz="1340" i="1" dirty="0">
                                    <a:latin typeface="Cambria Math" panose="02040503050406030204" pitchFamily="18" charset="0"/>
                                  </a:rPr>
                                  <m:t>𝜇</m:t>
                                </m:r>
                              </m:e>
                              <m:sub>
                                <m:r>
                                  <a:rPr lang="en-GB" sz="1340" i="1" dirty="0">
                                    <a:latin typeface="Cambria Math" panose="02040503050406030204" pitchFamily="18" charset="0"/>
                                  </a:rPr>
                                  <m:t>𝐽</m:t>
                                </m:r>
                              </m:sub>
                            </m:sSub>
                            <m:r>
                              <a:rPr lang="en-GB" sz="1340" i="1" dirty="0">
                                <a:latin typeface="Cambria Math" panose="02040503050406030204" pitchFamily="18" charset="0"/>
                              </a:rPr>
                              <m:t>+</m:t>
                            </m:r>
                            <m:f>
                              <m:fPr>
                                <m:ctrlPr>
                                  <a:rPr lang="en-GB" sz="1340" i="1" dirty="0">
                                    <a:latin typeface="Cambria Math" panose="02040503050406030204" pitchFamily="18" charset="0"/>
                                  </a:rPr>
                                </m:ctrlPr>
                              </m:fPr>
                              <m:num>
                                <m:r>
                                  <a:rPr lang="en-GB" sz="1340" i="1" dirty="0">
                                    <a:latin typeface="Cambria Math" panose="02040503050406030204" pitchFamily="18" charset="0"/>
                                  </a:rPr>
                                  <m:t>1</m:t>
                                </m:r>
                              </m:num>
                              <m:den>
                                <m:r>
                                  <a:rPr lang="en-GB" sz="1340" i="1" dirty="0">
                                    <a:latin typeface="Cambria Math" panose="02040503050406030204" pitchFamily="18" charset="0"/>
                                  </a:rPr>
                                  <m:t>2</m:t>
                                </m:r>
                              </m:den>
                            </m:f>
                            <m:sSubSup>
                              <m:sSubSupPr>
                                <m:ctrlPr>
                                  <a:rPr lang="en-GB" sz="1340" i="1" dirty="0">
                                    <a:latin typeface="Cambria Math" panose="02040503050406030204" pitchFamily="18" charset="0"/>
                                  </a:rPr>
                                </m:ctrlPr>
                              </m:sSubSupPr>
                              <m:e>
                                <m:r>
                                  <a:rPr lang="en-GB" sz="1340" i="1" dirty="0">
                                    <a:latin typeface="Cambria Math" panose="02040503050406030204" pitchFamily="18" charset="0"/>
                                  </a:rPr>
                                  <m:t>𝜎</m:t>
                                </m:r>
                              </m:e>
                              <m:sub>
                                <m:r>
                                  <a:rPr lang="en-GB" sz="1340" i="1" dirty="0">
                                    <a:latin typeface="Cambria Math" panose="02040503050406030204" pitchFamily="18" charset="0"/>
                                  </a:rPr>
                                  <m:t>𝐽</m:t>
                                </m:r>
                              </m:sub>
                              <m:sup>
                                <m:r>
                                  <a:rPr lang="en-GB" sz="1340" i="1" dirty="0">
                                    <a:latin typeface="Cambria Math" panose="02040503050406030204" pitchFamily="18" charset="0"/>
                                  </a:rPr>
                                  <m:t>2</m:t>
                                </m:r>
                              </m:sup>
                            </m:sSubSup>
                          </m:e>
                        </m:d>
                      </m:e>
                    </m:func>
                    <m:r>
                      <a:rPr lang="en-GB" sz="1340" i="1" dirty="0">
                        <a:latin typeface="Cambria Math" panose="02040503050406030204" pitchFamily="18" charset="0"/>
                      </a:rPr>
                      <m:t>−1</m:t>
                    </m:r>
                  </m:oMath>
                </a14:m>
                <a:r>
                  <a:rPr lang="en-GB" sz="1340" i="1" dirty="0"/>
                  <a:t> and </a:t>
                </a:r>
                <a14:m>
                  <m:oMath xmlns:m="http://schemas.openxmlformats.org/officeDocument/2006/math">
                    <m:r>
                      <a:rPr lang="en-GB" sz="1340" i="1">
                        <a:latin typeface="Cambria Math" panose="02040503050406030204" pitchFamily="18" charset="0"/>
                      </a:rPr>
                      <m:t>𝐽</m:t>
                    </m:r>
                  </m:oMath>
                </a14:m>
                <a:r>
                  <a:rPr lang="en-GB" sz="1340" i="1" dirty="0"/>
                  <a:t> is a log-normal distributed random jump value such that </a:t>
                </a:r>
                <a14:m>
                  <m:oMath xmlns:m="http://schemas.openxmlformats.org/officeDocument/2006/math">
                    <m:func>
                      <m:funcPr>
                        <m:ctrlPr>
                          <a:rPr lang="en-GB" sz="1340" i="1">
                            <a:latin typeface="Cambria Math" panose="02040503050406030204" pitchFamily="18" charset="0"/>
                          </a:rPr>
                        </m:ctrlPr>
                      </m:funcPr>
                      <m:fName>
                        <m:r>
                          <m:rPr>
                            <m:sty m:val="p"/>
                          </m:rPr>
                          <a:rPr lang="en-GB" sz="1340">
                            <a:latin typeface="Cambria Math" panose="02040503050406030204" pitchFamily="18" charset="0"/>
                          </a:rPr>
                          <m:t>ln</m:t>
                        </m:r>
                      </m:fName>
                      <m:e>
                        <m:r>
                          <a:rPr lang="en-GB" sz="1340" i="1">
                            <a:latin typeface="Cambria Math" panose="02040503050406030204" pitchFamily="18" charset="0"/>
                          </a:rPr>
                          <m:t>𝐽</m:t>
                        </m:r>
                      </m:e>
                    </m:func>
                    <m:r>
                      <a:rPr lang="en-GB" sz="1340" i="1">
                        <a:latin typeface="Cambria Math" panose="02040503050406030204" pitchFamily="18" charset="0"/>
                      </a:rPr>
                      <m:t>~ </m:t>
                    </m:r>
                    <m:r>
                      <a:rPr lang="en-GB" sz="1340" i="1">
                        <a:latin typeface="Cambria Math" panose="02040503050406030204" pitchFamily="18" charset="0"/>
                      </a:rPr>
                      <m:t>𝑁</m:t>
                    </m:r>
                    <m:d>
                      <m:dPr>
                        <m:ctrlPr>
                          <a:rPr lang="en-GB" sz="1340" i="1">
                            <a:latin typeface="Cambria Math" panose="02040503050406030204" pitchFamily="18" charset="0"/>
                          </a:rPr>
                        </m:ctrlPr>
                      </m:dPr>
                      <m:e>
                        <m:sSub>
                          <m:sSubPr>
                            <m:ctrlPr>
                              <a:rPr lang="en-GB" sz="1340" i="1">
                                <a:latin typeface="Cambria Math" panose="02040503050406030204" pitchFamily="18" charset="0"/>
                              </a:rPr>
                            </m:ctrlPr>
                          </m:sSubPr>
                          <m:e>
                            <m:r>
                              <a:rPr lang="en-GB" sz="1340" i="1">
                                <a:highlight>
                                  <a:srgbClr val="FFFF00"/>
                                </a:highlight>
                                <a:latin typeface="Cambria Math" panose="02040503050406030204" pitchFamily="18" charset="0"/>
                              </a:rPr>
                              <m:t>𝜇</m:t>
                            </m:r>
                          </m:e>
                          <m:sub>
                            <m:r>
                              <a:rPr lang="en-GB" sz="1340" i="1">
                                <a:latin typeface="Cambria Math" panose="02040503050406030204" pitchFamily="18" charset="0"/>
                              </a:rPr>
                              <m:t>𝐽</m:t>
                            </m:r>
                          </m:sub>
                        </m:sSub>
                        <m:r>
                          <a:rPr lang="en-GB" sz="1340" i="1">
                            <a:latin typeface="Cambria Math" panose="02040503050406030204" pitchFamily="18" charset="0"/>
                          </a:rPr>
                          <m:t>, </m:t>
                        </m:r>
                        <m:sSubSup>
                          <m:sSubSupPr>
                            <m:ctrlPr>
                              <a:rPr lang="en-GB" sz="1340" i="1">
                                <a:highlight>
                                  <a:srgbClr val="FFFF00"/>
                                </a:highlight>
                                <a:latin typeface="Cambria Math" panose="02040503050406030204" pitchFamily="18" charset="0"/>
                              </a:rPr>
                            </m:ctrlPr>
                          </m:sSubSupPr>
                          <m:e>
                            <m:r>
                              <a:rPr lang="en-GB" sz="1340" i="1">
                                <a:highlight>
                                  <a:srgbClr val="FFFF00"/>
                                </a:highlight>
                                <a:latin typeface="Cambria Math" panose="02040503050406030204" pitchFamily="18" charset="0"/>
                              </a:rPr>
                              <m:t>𝜎</m:t>
                            </m:r>
                          </m:e>
                          <m:sub>
                            <m:r>
                              <a:rPr lang="en-GB" sz="1340" i="1">
                                <a:highlight>
                                  <a:srgbClr val="FFFF00"/>
                                </a:highlight>
                                <a:latin typeface="Cambria Math" panose="02040503050406030204" pitchFamily="18" charset="0"/>
                              </a:rPr>
                              <m:t>𝐽</m:t>
                            </m:r>
                          </m:sub>
                          <m:sup>
                            <m:r>
                              <a:rPr lang="en-GB" sz="1340" i="1">
                                <a:highlight>
                                  <a:srgbClr val="FFFF00"/>
                                </a:highlight>
                                <a:latin typeface="Cambria Math" panose="02040503050406030204" pitchFamily="18" charset="0"/>
                              </a:rPr>
                              <m:t>2</m:t>
                            </m:r>
                          </m:sup>
                        </m:sSubSup>
                      </m:e>
                    </m:d>
                    <m:r>
                      <a:rPr lang="en-GB" sz="1340" i="1">
                        <a:latin typeface="Cambria Math" panose="02040503050406030204" pitchFamily="18" charset="0"/>
                      </a:rPr>
                      <m:t>.</m:t>
                    </m:r>
                  </m:oMath>
                </a14:m>
                <a:r>
                  <a:rPr lang="en-GB" sz="1340" i="1" dirty="0"/>
                  <a:t> The number of random jumps </a:t>
                </a:r>
                <a14:m>
                  <m:oMath xmlns:m="http://schemas.openxmlformats.org/officeDocument/2006/math">
                    <m:r>
                      <a:rPr lang="en-GB" sz="1340" i="1">
                        <a:latin typeface="Cambria Math" panose="02040503050406030204" pitchFamily="18" charset="0"/>
                      </a:rPr>
                      <m:t>𝑁</m:t>
                    </m:r>
                    <m:d>
                      <m:dPr>
                        <m:ctrlPr>
                          <a:rPr lang="en-GB" sz="1340" i="1">
                            <a:latin typeface="Cambria Math" panose="02040503050406030204" pitchFamily="18" charset="0"/>
                          </a:rPr>
                        </m:ctrlPr>
                      </m:dPr>
                      <m:e>
                        <m:r>
                          <a:rPr lang="en-GB" sz="1340" i="1">
                            <a:latin typeface="Cambria Math" panose="02040503050406030204" pitchFamily="18" charset="0"/>
                          </a:rPr>
                          <m:t>𝑡</m:t>
                        </m:r>
                      </m:e>
                    </m:d>
                  </m:oMath>
                </a14:m>
                <a:r>
                  <a:rPr lang="en-GB" sz="1340" i="1" dirty="0"/>
                  <a:t> that occur over the period </a:t>
                </a:r>
                <a14:m>
                  <m:oMath xmlns:m="http://schemas.openxmlformats.org/officeDocument/2006/math">
                    <m:r>
                      <a:rPr lang="en-GB" sz="1340" i="1">
                        <a:latin typeface="Cambria Math" panose="02040503050406030204" pitchFamily="18" charset="0"/>
                      </a:rPr>
                      <m:t>[0,</m:t>
                    </m:r>
                    <m:r>
                      <a:rPr lang="en-GB" sz="1340" i="1">
                        <a:latin typeface="Cambria Math" panose="02040503050406030204" pitchFamily="18" charset="0"/>
                      </a:rPr>
                      <m:t>𝑡</m:t>
                    </m:r>
                    <m:r>
                      <a:rPr lang="en-GB" sz="1340" i="1">
                        <a:latin typeface="Cambria Math" panose="02040503050406030204" pitchFamily="18" charset="0"/>
                      </a:rPr>
                      <m:t>]</m:t>
                    </m:r>
                  </m:oMath>
                </a14:m>
                <a:r>
                  <a:rPr lang="en-GB" sz="1340" i="1" dirty="0"/>
                  <a:t> is determined by a Poisson process with parameter </a:t>
                </a:r>
                <a14:m>
                  <m:oMath xmlns:m="http://schemas.openxmlformats.org/officeDocument/2006/math">
                    <m:r>
                      <a:rPr lang="en-GB" sz="1340" i="1">
                        <a:latin typeface="Cambria Math" panose="02040503050406030204" pitchFamily="18" charset="0"/>
                      </a:rPr>
                      <m:t>𝜆</m:t>
                    </m:r>
                    <m:r>
                      <a:rPr lang="en-GB" sz="1340" i="1">
                        <a:latin typeface="Cambria Math" panose="02040503050406030204" pitchFamily="18" charset="0"/>
                      </a:rPr>
                      <m:t>𝑡</m:t>
                    </m:r>
                  </m:oMath>
                </a14:m>
                <a:r>
                  <a:rPr lang="en-GB" sz="1340" i="1" dirty="0"/>
                  <a:t>, where </a:t>
                </a:r>
                <a14:m>
                  <m:oMath xmlns:m="http://schemas.openxmlformats.org/officeDocument/2006/math">
                    <m:r>
                      <a:rPr lang="en-GB" sz="1340" i="1">
                        <a:latin typeface="Cambria Math" panose="02040503050406030204" pitchFamily="18" charset="0"/>
                      </a:rPr>
                      <m:t>𝜆</m:t>
                    </m:r>
                  </m:oMath>
                </a14:m>
                <a:r>
                  <a:rPr lang="en-GB" sz="1340" i="1" dirty="0"/>
                  <a:t> is the jump arrival rate (the expected number of jumps per unit time). The Merton jump model can be written in the form:</a:t>
                </a:r>
              </a:p>
            </p:txBody>
          </p:sp>
        </mc:Choice>
        <mc:Fallback xmlns="">
          <p:sp>
            <p:nvSpPr>
              <p:cNvPr id="14" name="TextBox 13">
                <a:extLst>
                  <a:ext uri="{FF2B5EF4-FFF2-40B4-BE49-F238E27FC236}">
                    <a16:creationId xmlns:a16="http://schemas.microsoft.com/office/drawing/2014/main" id="{A497668D-699A-9BB5-5BE0-02DC3AE94CE1}"/>
                  </a:ext>
                </a:extLst>
              </p:cNvPr>
              <p:cNvSpPr txBox="1">
                <a:spLocks noRot="1" noChangeAspect="1" noMove="1" noResize="1" noEditPoints="1" noAdjustHandles="1" noChangeArrowheads="1" noChangeShapeType="1" noTextEdit="1"/>
              </p:cNvSpPr>
              <p:nvPr/>
            </p:nvSpPr>
            <p:spPr>
              <a:xfrm>
                <a:off x="4206875" y="2729803"/>
                <a:ext cx="7346950" cy="1080558"/>
              </a:xfrm>
              <a:prstGeom prst="rect">
                <a:avLst/>
              </a:prstGeom>
              <a:blipFill>
                <a:blip r:embed="rId3"/>
                <a:stretch>
                  <a:fillRect l="-1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595919-BA79-7385-5A7B-D065AE5F4D49}"/>
                  </a:ext>
                </a:extLst>
              </p:cNvPr>
              <p:cNvSpPr txBox="1"/>
              <p:nvPr/>
            </p:nvSpPr>
            <p:spPr>
              <a:xfrm>
                <a:off x="6508220" y="4157892"/>
                <a:ext cx="2744259" cy="387350"/>
              </a:xfrm>
              <a:prstGeom prst="rect">
                <a:avLst/>
              </a:prstGeom>
              <a:noFill/>
            </p:spPr>
            <p:txBody>
              <a:bodyPr wrap="square" lIns="0" tIns="0" rIns="0" bIns="0" rtlCol="0" anchor="t">
                <a:normAutofit lnSpcReduction="10000"/>
              </a:bodyPr>
              <a:lstStyle/>
              <a:p>
                <a:pPr defTabSz="676656">
                  <a:lnSpc>
                    <a:spcPct val="90000"/>
                  </a:lnSpc>
                  <a:spcAft>
                    <a:spcPts val="600"/>
                  </a:spcAft>
                </a:pPr>
                <a14:m>
                  <m:oMath xmlns:m="http://schemas.openxmlformats.org/officeDocument/2006/math">
                    <m:f>
                      <m:fPr>
                        <m:ctrlPr>
                          <a:rPr lang="en-GB" sz="1340" b="0" i="1" kern="1200" smtClean="0">
                            <a:solidFill>
                              <a:schemeClr val="tx1"/>
                            </a:solidFill>
                            <a:latin typeface="Cambria Math" panose="02040503050406030204" pitchFamily="18" charset="0"/>
                          </a:rPr>
                        </m:ctrlPr>
                      </m:fPr>
                      <m:num>
                        <m:r>
                          <a:rPr lang="en-GB" sz="1340" i="1" kern="1200" smtClean="0">
                            <a:solidFill>
                              <a:schemeClr val="tx1"/>
                            </a:solidFill>
                            <a:latin typeface="Cambria Math" panose="02040503050406030204" pitchFamily="18" charset="0"/>
                          </a:rPr>
                          <m:t>𝑑</m:t>
                        </m:r>
                        <m:sSup>
                          <m:sSupPr>
                            <m:ctrlPr>
                              <a:rPr lang="en-GB" sz="1340" b="0" i="1" kern="1200" smtClean="0">
                                <a:solidFill>
                                  <a:schemeClr val="tx1"/>
                                </a:solidFill>
                                <a:latin typeface="Cambria Math" panose="02040503050406030204" pitchFamily="18" charset="0"/>
                              </a:rPr>
                            </m:ctrlPr>
                          </m:sSupPr>
                          <m:e>
                            <m:r>
                              <a:rPr lang="en-GB" sz="1340" b="0" i="1" kern="1200" smtClean="0">
                                <a:solidFill>
                                  <a:schemeClr val="tx1"/>
                                </a:solidFill>
                                <a:latin typeface="Cambria Math" panose="02040503050406030204" pitchFamily="18" charset="0"/>
                              </a:rPr>
                              <m:t>𝑆</m:t>
                            </m:r>
                          </m:e>
                          <m:sup>
                            <m:r>
                              <a:rPr lang="en-GB" sz="1340" b="0" i="1" kern="1200" smtClean="0">
                                <a:solidFill>
                                  <a:schemeClr val="tx1"/>
                                </a:solidFill>
                                <a:latin typeface="Cambria Math" panose="02040503050406030204" pitchFamily="18" charset="0"/>
                              </a:rPr>
                              <m:t>𝐽𝐷</m:t>
                            </m:r>
                          </m:sup>
                        </m:sSup>
                        <m:d>
                          <m:dPr>
                            <m:ctrlPr>
                              <a:rPr lang="en-GB" sz="1340" b="0" i="1" kern="1200" smtClean="0">
                                <a:solidFill>
                                  <a:schemeClr val="tx1"/>
                                </a:solidFill>
                                <a:latin typeface="Cambria Math" panose="02040503050406030204" pitchFamily="18" charset="0"/>
                              </a:rPr>
                            </m:ctrlPr>
                          </m:dPr>
                          <m:e>
                            <m:r>
                              <a:rPr lang="en-GB" sz="1340" b="0" i="1" kern="1200" smtClean="0">
                                <a:solidFill>
                                  <a:schemeClr val="tx1"/>
                                </a:solidFill>
                                <a:latin typeface="Cambria Math" panose="02040503050406030204" pitchFamily="18" charset="0"/>
                              </a:rPr>
                              <m:t>𝑡</m:t>
                            </m:r>
                          </m:e>
                        </m:d>
                      </m:num>
                      <m:den>
                        <m:sSup>
                          <m:sSupPr>
                            <m:ctrlPr>
                              <a:rPr lang="en-GB" sz="1340" b="0" i="1" kern="1200" smtClean="0">
                                <a:solidFill>
                                  <a:schemeClr val="tx1"/>
                                </a:solidFill>
                                <a:latin typeface="Cambria Math" panose="02040503050406030204" pitchFamily="18" charset="0"/>
                              </a:rPr>
                            </m:ctrlPr>
                          </m:sSupPr>
                          <m:e>
                            <m:r>
                              <a:rPr lang="en-GB" sz="1340" b="0" i="1" kern="1200" smtClean="0">
                                <a:solidFill>
                                  <a:schemeClr val="tx1"/>
                                </a:solidFill>
                                <a:latin typeface="Cambria Math" panose="02040503050406030204" pitchFamily="18" charset="0"/>
                              </a:rPr>
                              <m:t>𝑆</m:t>
                            </m:r>
                          </m:e>
                          <m:sup>
                            <m:r>
                              <a:rPr lang="en-GB" sz="1340" b="0" i="1" kern="1200" smtClean="0">
                                <a:solidFill>
                                  <a:schemeClr val="tx1"/>
                                </a:solidFill>
                                <a:latin typeface="Cambria Math" panose="02040503050406030204" pitchFamily="18" charset="0"/>
                              </a:rPr>
                              <m:t>𝐽𝐷</m:t>
                            </m:r>
                          </m:sup>
                        </m:sSup>
                        <m:r>
                          <a:rPr lang="en-GB" sz="1340" b="0" i="1" kern="1200" smtClean="0">
                            <a:solidFill>
                              <a:schemeClr val="tx1"/>
                            </a:solidFill>
                            <a:latin typeface="Cambria Math" panose="02040503050406030204" pitchFamily="18" charset="0"/>
                          </a:rPr>
                          <m:t>(</m:t>
                        </m:r>
                        <m:r>
                          <a:rPr lang="en-GB" sz="1340" b="0" i="1" kern="1200" smtClean="0">
                            <a:solidFill>
                              <a:schemeClr val="tx1"/>
                            </a:solidFill>
                            <a:latin typeface="Cambria Math" panose="02040503050406030204" pitchFamily="18" charset="0"/>
                          </a:rPr>
                          <m:t>𝑡</m:t>
                        </m:r>
                        <m:r>
                          <a:rPr lang="en-GB" sz="1340" b="0" i="1" kern="1200" smtClean="0">
                            <a:solidFill>
                              <a:schemeClr val="tx1"/>
                            </a:solidFill>
                            <a:latin typeface="Cambria Math" panose="02040503050406030204" pitchFamily="18" charset="0"/>
                          </a:rPr>
                          <m:t>_)</m:t>
                        </m:r>
                      </m:den>
                    </m:f>
                    <m:r>
                      <a:rPr lang="en-GB" sz="1340" i="1" kern="1200">
                        <a:solidFill>
                          <a:schemeClr val="tx1"/>
                        </a:solidFill>
                        <a:latin typeface="Cambria Math" panose="02040503050406030204" pitchFamily="18" charset="0"/>
                      </a:rPr>
                      <m:t>=</m:t>
                    </m:r>
                    <m:r>
                      <a:rPr lang="en-GB" sz="1340" b="0" i="1" kern="1200" smtClean="0">
                        <a:solidFill>
                          <a:schemeClr val="tx1"/>
                        </a:solidFill>
                        <a:latin typeface="Cambria Math" panose="02040503050406030204" pitchFamily="18" charset="0"/>
                      </a:rPr>
                      <m:t>−</m:t>
                    </m:r>
                    <m:r>
                      <a:rPr lang="en-GB" sz="1340" b="0" i="1" kern="1200" smtClean="0">
                        <a:solidFill>
                          <a:schemeClr val="tx1"/>
                        </a:solidFill>
                        <a:latin typeface="Cambria Math" panose="02040503050406030204" pitchFamily="18" charset="0"/>
                      </a:rPr>
                      <m:t>𝜆</m:t>
                    </m:r>
                    <m:acc>
                      <m:accPr>
                        <m:chr m:val="̅"/>
                        <m:ctrlPr>
                          <a:rPr lang="en-GB" sz="1340" b="0" i="1" kern="1200" smtClean="0">
                            <a:solidFill>
                              <a:schemeClr val="tx1"/>
                            </a:solidFill>
                            <a:latin typeface="Cambria Math" panose="02040503050406030204" pitchFamily="18" charset="0"/>
                          </a:rPr>
                        </m:ctrlPr>
                      </m:accPr>
                      <m:e>
                        <m:r>
                          <a:rPr lang="en-GB" sz="1340" b="0" i="1" kern="1200" smtClean="0">
                            <a:solidFill>
                              <a:schemeClr val="tx1"/>
                            </a:solidFill>
                            <a:latin typeface="Cambria Math" panose="02040503050406030204" pitchFamily="18" charset="0"/>
                          </a:rPr>
                          <m:t>𝜇</m:t>
                        </m:r>
                      </m:e>
                    </m:acc>
                    <m:r>
                      <a:rPr lang="en-GB" sz="1340" i="1" kern="1200">
                        <a:solidFill>
                          <a:schemeClr val="tx1"/>
                        </a:solidFill>
                        <a:latin typeface="Cambria Math" panose="02040503050406030204" pitchFamily="18" charset="0"/>
                      </a:rPr>
                      <m:t>𝑑𝑡</m:t>
                    </m:r>
                    <m:r>
                      <a:rPr lang="en-GB" sz="1340" i="1" kern="1200">
                        <a:solidFill>
                          <a:schemeClr val="tx1"/>
                        </a:solidFill>
                        <a:latin typeface="Cambria Math" panose="02040503050406030204" pitchFamily="18" charset="0"/>
                      </a:rPr>
                      <m:t>+(</m:t>
                    </m:r>
                    <m:r>
                      <a:rPr lang="en-GB" sz="1340" b="0" i="1" kern="1200" smtClean="0">
                        <a:solidFill>
                          <a:schemeClr val="tx1"/>
                        </a:solidFill>
                        <a:latin typeface="Cambria Math" panose="02040503050406030204" pitchFamily="18" charset="0"/>
                      </a:rPr>
                      <m:t>𝐽</m:t>
                    </m:r>
                    <m:r>
                      <a:rPr lang="en-GB" sz="1340" b="0" i="1" kern="1200" smtClean="0">
                        <a:solidFill>
                          <a:schemeClr val="tx1"/>
                        </a:solidFill>
                        <a:latin typeface="Cambria Math" panose="02040503050406030204" pitchFamily="18" charset="0"/>
                      </a:rPr>
                      <m:t> −1) </m:t>
                    </m:r>
                    <m:r>
                      <a:rPr lang="en-GB" sz="1340" i="1" kern="1200">
                        <a:solidFill>
                          <a:schemeClr val="tx1"/>
                        </a:solidFill>
                        <a:latin typeface="Cambria Math" panose="02040503050406030204" pitchFamily="18" charset="0"/>
                      </a:rPr>
                      <m:t>𝑑𝑁</m:t>
                    </m:r>
                    <m:r>
                      <a:rPr lang="en-GB" sz="1340" b="0" i="1" kern="1200" smtClean="0">
                        <a:solidFill>
                          <a:schemeClr val="tx1"/>
                        </a:solidFill>
                        <a:latin typeface="Cambria Math" panose="02040503050406030204" pitchFamily="18" charset="0"/>
                      </a:rPr>
                      <m:t>(</m:t>
                    </m:r>
                    <m:r>
                      <a:rPr lang="en-GB" sz="1340" b="0" i="1" kern="1200" smtClean="0">
                        <a:solidFill>
                          <a:schemeClr val="tx1"/>
                        </a:solidFill>
                        <a:latin typeface="Cambria Math" panose="02040503050406030204" pitchFamily="18" charset="0"/>
                      </a:rPr>
                      <m:t>𝑡</m:t>
                    </m:r>
                    <m:r>
                      <a:rPr lang="en-GB" sz="1340" b="0" i="1" kern="1200" smtClean="0">
                        <a:solidFill>
                          <a:schemeClr val="tx1"/>
                        </a:solidFill>
                        <a:latin typeface="Cambria Math" panose="02040503050406030204" pitchFamily="18" charset="0"/>
                      </a:rPr>
                      <m:t>)</m:t>
                    </m:r>
                  </m:oMath>
                </a14:m>
                <a:r>
                  <a:rPr lang="en-GB" sz="1340" kern="1200" dirty="0">
                    <a:solidFill>
                      <a:schemeClr val="tx1"/>
                    </a:solidFill>
                  </a:rPr>
                  <a:t>,</a:t>
                </a:r>
                <a:endParaRPr lang="en-GB" sz="1340" dirty="0"/>
              </a:p>
              <a:p>
                <a:pPr defTabSz="676656">
                  <a:lnSpc>
                    <a:spcPct val="90000"/>
                  </a:lnSpc>
                  <a:spcAft>
                    <a:spcPts val="600"/>
                  </a:spcAft>
                </a:pPr>
                <a:endParaRPr lang="en-GB" sz="1300" dirty="0"/>
              </a:p>
            </p:txBody>
          </p:sp>
        </mc:Choice>
        <mc:Fallback xmlns="">
          <p:sp>
            <p:nvSpPr>
              <p:cNvPr id="15" name="TextBox 14">
                <a:extLst>
                  <a:ext uri="{FF2B5EF4-FFF2-40B4-BE49-F238E27FC236}">
                    <a16:creationId xmlns:a16="http://schemas.microsoft.com/office/drawing/2014/main" id="{CA595919-BA79-7385-5A7B-D065AE5F4D49}"/>
                  </a:ext>
                </a:extLst>
              </p:cNvPr>
              <p:cNvSpPr txBox="1">
                <a:spLocks noRot="1" noChangeAspect="1" noMove="1" noResize="1" noEditPoints="1" noAdjustHandles="1" noChangeArrowheads="1" noChangeShapeType="1" noTextEdit="1"/>
              </p:cNvSpPr>
              <p:nvPr/>
            </p:nvSpPr>
            <p:spPr>
              <a:xfrm>
                <a:off x="6508220" y="4157892"/>
                <a:ext cx="2744259" cy="387350"/>
              </a:xfrm>
              <a:prstGeom prst="rect">
                <a:avLst/>
              </a:prstGeom>
              <a:blipFill>
                <a:blip r:embed="rId4"/>
                <a:stretch>
                  <a:fillRect l="-1556" t="-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169156-D1DE-7051-C671-E324498943AA}"/>
                  </a:ext>
                </a:extLst>
              </p:cNvPr>
              <p:cNvSpPr txBox="1"/>
              <p:nvPr/>
            </p:nvSpPr>
            <p:spPr>
              <a:xfrm>
                <a:off x="4206875" y="4844257"/>
                <a:ext cx="7346950" cy="319088"/>
              </a:xfrm>
              <a:prstGeom prst="rect">
                <a:avLst/>
              </a:prstGeom>
              <a:noFill/>
            </p:spPr>
            <p:txBody>
              <a:bodyPr wrap="square" rtlCol="0" anchor="t">
                <a:noAutofit/>
              </a:bodyPr>
              <a:lstStyle/>
              <a:p>
                <a:pPr defTabSz="676656">
                  <a:lnSpc>
                    <a:spcPct val="90000"/>
                  </a:lnSpc>
                  <a:spcAft>
                    <a:spcPts val="600"/>
                  </a:spcAft>
                </a:pPr>
                <a:r>
                  <a:rPr lang="en-GB" sz="1340" i="1" dirty="0"/>
                  <a:t>where </a:t>
                </a:r>
                <a14:m>
                  <m:oMath xmlns:m="http://schemas.openxmlformats.org/officeDocument/2006/math">
                    <m:sSup>
                      <m:sSupPr>
                        <m:ctrlPr>
                          <a:rPr lang="en-GB" sz="1340" i="1">
                            <a:latin typeface="Cambria Math" panose="02040503050406030204" pitchFamily="18" charset="0"/>
                          </a:rPr>
                        </m:ctrlPr>
                      </m:sSupPr>
                      <m:e>
                        <m:r>
                          <a:rPr lang="en-GB" sz="1340" i="1">
                            <a:latin typeface="Cambria Math" panose="02040503050406030204" pitchFamily="18" charset="0"/>
                          </a:rPr>
                          <m:t>𝑆</m:t>
                        </m:r>
                      </m:e>
                      <m:sup>
                        <m:r>
                          <a:rPr lang="en-GB" sz="1340" i="1">
                            <a:latin typeface="Cambria Math" panose="02040503050406030204" pitchFamily="18" charset="0"/>
                          </a:rPr>
                          <m:t>𝐽𝐷</m:t>
                        </m:r>
                      </m:sup>
                    </m:sSup>
                    <m:d>
                      <m:dPr>
                        <m:ctrlPr>
                          <a:rPr lang="en-GB" sz="1340" i="1">
                            <a:latin typeface="Cambria Math" panose="02040503050406030204" pitchFamily="18" charset="0"/>
                          </a:rPr>
                        </m:ctrlPr>
                      </m:dPr>
                      <m:e>
                        <m:r>
                          <a:rPr lang="en-GB" sz="1340" i="1">
                            <a:latin typeface="Cambria Math" panose="02040503050406030204" pitchFamily="18" charset="0"/>
                          </a:rPr>
                          <m:t>𝑡</m:t>
                        </m:r>
                        <m:r>
                          <a:rPr lang="en-GB" sz="1340" i="1">
                            <a:latin typeface="Cambria Math" panose="02040503050406030204" pitchFamily="18" charset="0"/>
                          </a:rPr>
                          <m:t>_</m:t>
                        </m:r>
                      </m:e>
                    </m:d>
                    <m:r>
                      <a:rPr lang="en-GB" sz="1340" i="1">
                        <a:latin typeface="Cambria Math" panose="02040503050406030204" pitchFamily="18" charset="0"/>
                      </a:rPr>
                      <m:t>=</m:t>
                    </m:r>
                    <m:func>
                      <m:funcPr>
                        <m:ctrlPr>
                          <a:rPr lang="en-GB" sz="1340" i="1">
                            <a:latin typeface="Cambria Math" panose="02040503050406030204" pitchFamily="18" charset="0"/>
                          </a:rPr>
                        </m:ctrlPr>
                      </m:funcPr>
                      <m:fName>
                        <m:limLow>
                          <m:limLowPr>
                            <m:ctrlPr>
                              <a:rPr lang="en-GB" sz="1340" i="1">
                                <a:latin typeface="Cambria Math" panose="02040503050406030204" pitchFamily="18" charset="0"/>
                              </a:rPr>
                            </m:ctrlPr>
                          </m:limLowPr>
                          <m:e>
                            <m:r>
                              <m:rPr>
                                <m:sty m:val="p"/>
                              </m:rPr>
                              <a:rPr lang="en-GB" sz="1340">
                                <a:latin typeface="Cambria Math" panose="02040503050406030204" pitchFamily="18" charset="0"/>
                              </a:rPr>
                              <m:t>lim</m:t>
                            </m:r>
                          </m:e>
                          <m:lim>
                            <m:r>
                              <a:rPr lang="en-GB" sz="1340" i="1">
                                <a:latin typeface="Cambria Math" panose="02040503050406030204" pitchFamily="18" charset="0"/>
                              </a:rPr>
                              <m:t>𝑡</m:t>
                            </m:r>
                            <m:r>
                              <a:rPr lang="en-GB" sz="1340" i="1">
                                <a:latin typeface="Cambria Math" panose="02040503050406030204" pitchFamily="18" charset="0"/>
                              </a:rPr>
                              <m:t>→</m:t>
                            </m:r>
                            <m:r>
                              <a:rPr lang="en-GB" sz="1340" i="1">
                                <a:latin typeface="Cambria Math" panose="02040503050406030204" pitchFamily="18" charset="0"/>
                              </a:rPr>
                              <m:t>𝑡</m:t>
                            </m:r>
                            <m:r>
                              <a:rPr lang="en-GB" sz="1340" i="1">
                                <a:latin typeface="Cambria Math" panose="02040503050406030204" pitchFamily="18" charset="0"/>
                              </a:rPr>
                              <m:t>_</m:t>
                            </m:r>
                          </m:lim>
                        </m:limLow>
                      </m:fName>
                      <m:e>
                        <m:sSup>
                          <m:sSupPr>
                            <m:ctrlPr>
                              <a:rPr lang="en-GB" sz="1340" i="1">
                                <a:latin typeface="Cambria Math" panose="02040503050406030204" pitchFamily="18" charset="0"/>
                              </a:rPr>
                            </m:ctrlPr>
                          </m:sSupPr>
                          <m:e>
                            <m:r>
                              <a:rPr lang="en-GB" sz="1340" i="1">
                                <a:latin typeface="Cambria Math" panose="02040503050406030204" pitchFamily="18" charset="0"/>
                              </a:rPr>
                              <m:t>𝑆</m:t>
                            </m:r>
                          </m:e>
                          <m:sup>
                            <m:r>
                              <a:rPr lang="en-GB" sz="1340" i="1">
                                <a:latin typeface="Cambria Math" panose="02040503050406030204" pitchFamily="18" charset="0"/>
                              </a:rPr>
                              <m:t>𝐽𝐷</m:t>
                            </m:r>
                          </m:sup>
                        </m:sSup>
                        <m:r>
                          <a:rPr lang="en-GB" sz="1340" i="1">
                            <a:latin typeface="Cambria Math" panose="02040503050406030204" pitchFamily="18" charset="0"/>
                          </a:rPr>
                          <m:t>(</m:t>
                        </m:r>
                        <m:r>
                          <a:rPr lang="en-GB" sz="1340" i="1">
                            <a:latin typeface="Cambria Math" panose="02040503050406030204" pitchFamily="18" charset="0"/>
                          </a:rPr>
                          <m:t>𝑡</m:t>
                        </m:r>
                        <m:r>
                          <a:rPr lang="en-GB" sz="1340" i="1">
                            <a:latin typeface="Cambria Math" panose="02040503050406030204" pitchFamily="18" charset="0"/>
                          </a:rPr>
                          <m:t>)</m:t>
                        </m:r>
                      </m:e>
                    </m:func>
                  </m:oMath>
                </a14:m>
                <a:r>
                  <a:rPr lang="en-GB" sz="1340" i="1" dirty="0"/>
                  <a:t>. </a:t>
                </a:r>
              </a:p>
            </p:txBody>
          </p:sp>
        </mc:Choice>
        <mc:Fallback xmlns="">
          <p:sp>
            <p:nvSpPr>
              <p:cNvPr id="16" name="TextBox 15">
                <a:extLst>
                  <a:ext uri="{FF2B5EF4-FFF2-40B4-BE49-F238E27FC236}">
                    <a16:creationId xmlns:a16="http://schemas.microsoft.com/office/drawing/2014/main" id="{DC169156-D1DE-7051-C671-E324498943AA}"/>
                  </a:ext>
                </a:extLst>
              </p:cNvPr>
              <p:cNvSpPr txBox="1">
                <a:spLocks noRot="1" noChangeAspect="1" noMove="1" noResize="1" noEditPoints="1" noAdjustHandles="1" noChangeArrowheads="1" noChangeShapeType="1" noTextEdit="1"/>
              </p:cNvSpPr>
              <p:nvPr/>
            </p:nvSpPr>
            <p:spPr>
              <a:xfrm>
                <a:off x="4206875" y="4844257"/>
                <a:ext cx="7346950" cy="319088"/>
              </a:xfrm>
              <a:prstGeom prst="rect">
                <a:avLst/>
              </a:prstGeom>
              <a:blipFill>
                <a:blip r:embed="rId5"/>
                <a:stretch>
                  <a:fillRect l="-166" t="-9615" b="-7692"/>
                </a:stretch>
              </a:blipFill>
            </p:spPr>
            <p:txBody>
              <a:bodyPr/>
              <a:lstStyle/>
              <a:p>
                <a:r>
                  <a:rPr lang="en-GB">
                    <a:noFill/>
                  </a:rPr>
                  <a:t> </a:t>
                </a:r>
              </a:p>
            </p:txBody>
          </p:sp>
        </mc:Fallback>
      </mc:AlternateContent>
      <p:sp>
        <p:nvSpPr>
          <p:cNvPr id="11" name="Turton | Placeholder | SlideID: 366 | ID: 6">
            <a:extLst>
              <a:ext uri="{FF2B5EF4-FFF2-40B4-BE49-F238E27FC236}">
                <a16:creationId xmlns:a16="http://schemas.microsoft.com/office/drawing/2014/main" id="{1B2168CD-E8F9-0790-FCBD-D9F7CD00238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Merton Jump Stochastic Differential equations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6B0B0E-AF28-75A0-F525-B3D8480947D0}"/>
                  </a:ext>
                </a:extLst>
              </p:cNvPr>
              <p:cNvSpPr txBox="1"/>
              <p:nvPr/>
            </p:nvSpPr>
            <p:spPr>
              <a:xfrm>
                <a:off x="634278" y="4077395"/>
                <a:ext cx="3248026" cy="68191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cs typeface="Arial" panose="020B0604020202020204" pitchFamily="34" charset="0"/>
                      </a:rPr>
                      <m:t>𝜆</m:t>
                    </m:r>
                  </m:oMath>
                </a14:m>
                <a:r>
                  <a:rPr lang="en-GB" sz="1200" i="1" dirty="0">
                    <a:latin typeface="Arial" panose="020B0604020202020204" pitchFamily="34" charset="0"/>
                    <a:cs typeface="Arial" panose="020B0604020202020204" pitchFamily="34" charset="0"/>
                  </a:rPr>
                  <a:t> is the jump arrival rate,</a:t>
                </a:r>
              </a:p>
              <a:p>
                <a:pPr marL="285750" indent="-285750">
                  <a:buFont typeface="Arial" panose="020B0604020202020204" pitchFamily="34" charset="0"/>
                  <a:buChar char="•"/>
                </a:pP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𝜇</m:t>
                        </m:r>
                      </m:e>
                      <m:sub>
                        <m:r>
                          <a:rPr lang="en-GB" sz="1200" b="0" i="1" smtClean="0">
                            <a:latin typeface="Cambria Math" panose="02040503050406030204" pitchFamily="18" charset="0"/>
                          </a:rPr>
                          <m:t>𝐽</m:t>
                        </m:r>
                      </m:sub>
                    </m:sSub>
                    <m:r>
                      <a:rPr lang="en-GB" sz="1200" b="0" i="1" smtClean="0">
                        <a:latin typeface="Cambria Math" panose="02040503050406030204" pitchFamily="18" charset="0"/>
                      </a:rPr>
                      <m:t> </m:t>
                    </m:r>
                  </m:oMath>
                </a14:m>
                <a:r>
                  <a:rPr lang="en-GB" sz="1200" b="0" i="1" dirty="0"/>
                  <a:t>is the jump mean,</a:t>
                </a:r>
              </a:p>
              <a:p>
                <a:pPr marL="285750" indent="-285750">
                  <a:buFont typeface="Arial" panose="020B0604020202020204" pitchFamily="34" charset="0"/>
                  <a:buChar char="•"/>
                </a:pPr>
                <a14:m>
                  <m:oMath xmlns:m="http://schemas.openxmlformats.org/officeDocument/2006/math">
                    <m:sSubSup>
                      <m:sSubSupPr>
                        <m:ctrlPr>
                          <a:rPr lang="en-GB" sz="1200" b="0" i="1" smtClean="0">
                            <a:latin typeface="Cambria Math" panose="02040503050406030204" pitchFamily="18" charset="0"/>
                          </a:rPr>
                        </m:ctrlPr>
                      </m:sSubSupPr>
                      <m:e>
                        <m:r>
                          <a:rPr lang="en-GB" sz="1200" b="0" i="1" smtClean="0">
                            <a:latin typeface="Cambria Math" panose="02040503050406030204" pitchFamily="18" charset="0"/>
                          </a:rPr>
                          <m:t>𝜎</m:t>
                        </m:r>
                      </m:e>
                      <m:sub>
                        <m:r>
                          <a:rPr lang="en-GB" sz="1200" b="0" i="1" smtClean="0">
                            <a:latin typeface="Cambria Math" panose="02040503050406030204" pitchFamily="18" charset="0"/>
                          </a:rPr>
                          <m:t>𝐽</m:t>
                        </m:r>
                      </m:sub>
                      <m:sup>
                        <m:r>
                          <a:rPr lang="en-GB" sz="1200" b="0" i="1" smtClean="0">
                            <a:latin typeface="Cambria Math" panose="02040503050406030204" pitchFamily="18" charset="0"/>
                          </a:rPr>
                          <m:t>2</m:t>
                        </m:r>
                      </m:sup>
                    </m:sSubSup>
                    <m:r>
                      <a:rPr lang="en-GB" sz="1200" b="0" i="1" smtClean="0">
                        <a:latin typeface="Cambria Math" panose="02040503050406030204" pitchFamily="18" charset="0"/>
                      </a:rPr>
                      <m:t> </m:t>
                    </m:r>
                  </m:oMath>
                </a14:m>
                <a:r>
                  <a:rPr lang="en-GB" sz="1200" i="1" dirty="0">
                    <a:cs typeface="Arial" panose="020B0604020202020204" pitchFamily="34" charset="0"/>
                  </a:rPr>
                  <a:t>is the jump variance.</a:t>
                </a:r>
              </a:p>
            </p:txBody>
          </p:sp>
        </mc:Choice>
        <mc:Fallback xmlns="">
          <p:sp>
            <p:nvSpPr>
              <p:cNvPr id="19" name="TextBox 18">
                <a:extLst>
                  <a:ext uri="{FF2B5EF4-FFF2-40B4-BE49-F238E27FC236}">
                    <a16:creationId xmlns:a16="http://schemas.microsoft.com/office/drawing/2014/main" id="{FF6B0B0E-AF28-75A0-F525-B3D8480947D0}"/>
                  </a:ext>
                </a:extLst>
              </p:cNvPr>
              <p:cNvSpPr txBox="1">
                <a:spLocks noRot="1" noChangeAspect="1" noMove="1" noResize="1" noEditPoints="1" noAdjustHandles="1" noChangeArrowheads="1" noChangeShapeType="1" noTextEdit="1"/>
              </p:cNvSpPr>
              <p:nvPr/>
            </p:nvSpPr>
            <p:spPr>
              <a:xfrm>
                <a:off x="634278" y="4077395"/>
                <a:ext cx="3248026" cy="681918"/>
              </a:xfrm>
              <a:prstGeom prst="rect">
                <a:avLst/>
              </a:prstGeom>
              <a:blipFill>
                <a:blip r:embed="rId6"/>
                <a:stretch>
                  <a:fillRect t="-1786" b="-2679"/>
                </a:stretch>
              </a:blipFill>
            </p:spPr>
            <p:txBody>
              <a:bodyPr/>
              <a:lstStyle/>
              <a:p>
                <a:r>
                  <a:rPr lang="en-GB">
                    <a:noFill/>
                  </a:rPr>
                  <a:t> </a:t>
                </a:r>
              </a:p>
            </p:txBody>
          </p:sp>
        </mc:Fallback>
      </mc:AlternateContent>
      <p:grpSp>
        <p:nvGrpSpPr>
          <p:cNvPr id="20" name="Group_45200.7089351852030194">
            <a:extLst>
              <a:ext uri="{FF2B5EF4-FFF2-40B4-BE49-F238E27FC236}">
                <a16:creationId xmlns:a16="http://schemas.microsoft.com/office/drawing/2014/main" id="{DDF4786B-D72F-A659-293F-774CD2D9997D}"/>
              </a:ext>
            </a:extLst>
          </p:cNvPr>
          <p:cNvGrpSpPr/>
          <p:nvPr/>
        </p:nvGrpSpPr>
        <p:grpSpPr>
          <a:xfrm>
            <a:off x="838200" y="3660135"/>
            <a:ext cx="370206" cy="425961"/>
            <a:chOff x="4540460" y="2116349"/>
            <a:chExt cx="3351203" cy="4005403"/>
          </a:xfrm>
        </p:grpSpPr>
        <p:sp>
          <p:nvSpPr>
            <p:cNvPr id="22" name="Turton | Freeform | ID: 401_0">
              <a:extLst>
                <a:ext uri="{FF2B5EF4-FFF2-40B4-BE49-F238E27FC236}">
                  <a16:creationId xmlns:a16="http://schemas.microsoft.com/office/drawing/2014/main" id="{C6F2FC37-5319-4C75-0188-F8EDD7A99747}"/>
                </a:ext>
              </a:extLst>
            </p:cNvPr>
            <p:cNvSpPr>
              <a:spLocks noChangeAspect="1"/>
            </p:cNvSpPr>
            <p:nvPr/>
          </p:nvSpPr>
          <p:spPr>
            <a:xfrm rot="18900000">
              <a:off x="7318079" y="4239773"/>
              <a:ext cx="573584" cy="1881979"/>
            </a:xfrm>
            <a:custGeom>
              <a:avLst/>
              <a:gdLst>
                <a:gd name="connsiteX0" fmla="*/ 161926 w 638175"/>
                <a:gd name="connsiteY0" fmla="*/ 0 h 2093910"/>
                <a:gd name="connsiteX1" fmla="*/ 319090 w 638175"/>
                <a:gd name="connsiteY1" fmla="*/ 7936 h 2093910"/>
                <a:gd name="connsiteX2" fmla="*/ 476251 w 638175"/>
                <a:gd name="connsiteY2" fmla="*/ 0 h 2093910"/>
                <a:gd name="connsiteX3" fmla="*/ 476251 w 638175"/>
                <a:gd name="connsiteY3" fmla="*/ 703260 h 2093910"/>
                <a:gd name="connsiteX4" fmla="*/ 636095 w 638175"/>
                <a:gd name="connsiteY4" fmla="*/ 703260 h 2093910"/>
                <a:gd name="connsiteX5" fmla="*/ 638175 w 638175"/>
                <a:gd name="connsiteY5" fmla="*/ 723897 h 2093910"/>
                <a:gd name="connsiteX6" fmla="*/ 638175 w 638175"/>
                <a:gd name="connsiteY6" fmla="*/ 1892298 h 2093910"/>
                <a:gd name="connsiteX7" fmla="*/ 436563 w 638175"/>
                <a:gd name="connsiteY7" fmla="*/ 2093910 h 2093910"/>
                <a:gd name="connsiteX8" fmla="*/ 201612 w 638175"/>
                <a:gd name="connsiteY8" fmla="*/ 2093910 h 2093910"/>
                <a:gd name="connsiteX9" fmla="*/ 0 w 638175"/>
                <a:gd name="connsiteY9" fmla="*/ 1892298 h 2093910"/>
                <a:gd name="connsiteX10" fmla="*/ 0 w 638175"/>
                <a:gd name="connsiteY10" fmla="*/ 723897 h 2093910"/>
                <a:gd name="connsiteX11" fmla="*/ 2081 w 638175"/>
                <a:gd name="connsiteY11" fmla="*/ 703260 h 2093910"/>
                <a:gd name="connsiteX12" fmla="*/ 161926 w 638175"/>
                <a:gd name="connsiteY12" fmla="*/ 703260 h 20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175" h="2093910">
                  <a:moveTo>
                    <a:pt x="161926" y="0"/>
                  </a:moveTo>
                  <a:lnTo>
                    <a:pt x="319090" y="7936"/>
                  </a:lnTo>
                  <a:lnTo>
                    <a:pt x="476251" y="0"/>
                  </a:lnTo>
                  <a:lnTo>
                    <a:pt x="476251" y="703260"/>
                  </a:lnTo>
                  <a:lnTo>
                    <a:pt x="636095" y="703260"/>
                  </a:lnTo>
                  <a:lnTo>
                    <a:pt x="638175" y="723897"/>
                  </a:lnTo>
                  <a:lnTo>
                    <a:pt x="638175" y="1892298"/>
                  </a:lnTo>
                  <a:cubicBezTo>
                    <a:pt x="638175" y="2003645"/>
                    <a:pt x="547910" y="2093910"/>
                    <a:pt x="436563" y="2093910"/>
                  </a:cubicBezTo>
                  <a:lnTo>
                    <a:pt x="201612" y="2093910"/>
                  </a:lnTo>
                  <a:cubicBezTo>
                    <a:pt x="90265" y="2093910"/>
                    <a:pt x="0" y="2003645"/>
                    <a:pt x="0" y="1892298"/>
                  </a:cubicBezTo>
                  <a:lnTo>
                    <a:pt x="0" y="723897"/>
                  </a:lnTo>
                  <a:lnTo>
                    <a:pt x="2081" y="703260"/>
                  </a:lnTo>
                  <a:lnTo>
                    <a:pt x="161926" y="7032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5" dirty="0"/>
            </a:p>
          </p:txBody>
        </p:sp>
        <p:sp>
          <p:nvSpPr>
            <p:cNvPr id="23" name="Turton | Autoshape | ID: 401_1">
              <a:extLst>
                <a:ext uri="{FF2B5EF4-FFF2-40B4-BE49-F238E27FC236}">
                  <a16:creationId xmlns:a16="http://schemas.microsoft.com/office/drawing/2014/main" id="{D751E725-50D9-6634-731E-5F7B4A18CEDB}"/>
                </a:ext>
              </a:extLst>
            </p:cNvPr>
            <p:cNvSpPr>
              <a:spLocks noChangeAspect="1"/>
            </p:cNvSpPr>
            <p:nvPr/>
          </p:nvSpPr>
          <p:spPr>
            <a:xfrm>
              <a:off x="4540460" y="2116349"/>
              <a:ext cx="2816548" cy="2816550"/>
            </a:xfrm>
            <a:prstGeom prst="ellipse">
              <a:avLst/>
            </a:prstGeom>
            <a:noFill/>
            <a:ln w="76200">
              <a:solidFill>
                <a:schemeClr val="accent4"/>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5" dirty="0"/>
            </a:p>
          </p:txBody>
        </p:sp>
      </p:grpSp>
    </p:spTree>
    <p:extLst>
      <p:ext uri="{BB962C8B-B14F-4D97-AF65-F5344CB8AC3E}">
        <p14:creationId xmlns:p14="http://schemas.microsoft.com/office/powerpoint/2010/main" val="261394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C90A82C6-3C64-759D-735F-F2D6BEE973AD}"/>
              </a:ext>
            </a:extLst>
          </p:cNvPr>
          <p:cNvSpPr txBox="1"/>
          <p:nvPr/>
        </p:nvSpPr>
        <p:spPr>
          <a:xfrm>
            <a:off x="4206875" y="1694655"/>
            <a:ext cx="7346950" cy="428625"/>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The model equation: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AB780-C350-B2C2-F660-B190FF0DA077}"/>
                  </a:ext>
                </a:extLst>
              </p:cNvPr>
              <p:cNvSpPr txBox="1"/>
              <p:nvPr/>
            </p:nvSpPr>
            <p:spPr>
              <a:xfrm>
                <a:off x="4578350" y="2123280"/>
                <a:ext cx="6604000" cy="428625"/>
              </a:xfrm>
              <a:prstGeom prst="rect">
                <a:avLst/>
              </a:prstGeom>
              <a:noFill/>
            </p:spPr>
            <p:txBody>
              <a:bodyPr wrap="square" lIns="0" tIns="0" rIns="0" bIns="0"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 xmlns:m="http://schemas.openxmlformats.org/officeDocument/2006/math">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𝑙𝑛</m:t>
                    </m:r>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𝑆𝑉</m:t>
                        </m:r>
                      </m:sup>
                    </m:sSub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𝑙𝑛</m:t>
                    </m:r>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𝐽𝐷</m:t>
                        </m:r>
                      </m:sup>
                    </m:sSub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𝑙𝑛</m:t>
                    </m:r>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𝑆𝑉</m:t>
                        </m:r>
                      </m:sup>
                    </m:sSub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num>
                          <m:den>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d>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rad>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ad>
                      <m:radPr>
                        <m:degHide m:val="on"/>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rad>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𝑙𝑛</m:t>
                    </m:r>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𝐽𝐷</m:t>
                        </m:r>
                      </m:sup>
                    </m:sSub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acc>
                      <m:accPr>
                        <m:chr m:val="̅"/>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acc>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 </a:t>
                </a:r>
                <a14:m>
                  <m:oMath xmlns:m="http://schemas.openxmlformats.org/officeDocument/2006/math">
                    <m:nary>
                      <m:naryPr>
                        <m:chr m:val="∑"/>
                        <m:ctrlP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𝑢</m:t>
                        </m:r>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up>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m:rPr>
                            <m:sty m:val="p"/>
                          </m:rPr>
                          <a:rPr kumimoji="0" lang="en-GB" sz="134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up>
                      <m:e>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𝑙𝑛</m:t>
                        </m:r>
                        <m:sSub>
                          <m:sSubPr>
                            <m:ctrlP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𝐽</m:t>
                            </m:r>
                          </m:e>
                          <m:sub>
                            <m:r>
                              <a:rPr kumimoji="0" lang="en-GB" sz="134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𝑢</m:t>
                            </m:r>
                          </m:sub>
                        </m:sSub>
                      </m:e>
                    </m:nary>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mc:Choice>
        <mc:Fallback xmlns="">
          <p:sp>
            <p:nvSpPr>
              <p:cNvPr id="13" name="TextBox 12">
                <a:extLst>
                  <a:ext uri="{FF2B5EF4-FFF2-40B4-BE49-F238E27FC236}">
                    <a16:creationId xmlns:a16="http://schemas.microsoft.com/office/drawing/2014/main" id="{E3BAB780-C350-B2C2-F660-B190FF0DA077}"/>
                  </a:ext>
                </a:extLst>
              </p:cNvPr>
              <p:cNvSpPr txBox="1">
                <a:spLocks noRot="1" noChangeAspect="1" noMove="1" noResize="1" noEditPoints="1" noAdjustHandles="1" noChangeArrowheads="1" noChangeShapeType="1" noTextEdit="1"/>
              </p:cNvSpPr>
              <p:nvPr/>
            </p:nvSpPr>
            <p:spPr>
              <a:xfrm>
                <a:off x="4578350" y="2123280"/>
                <a:ext cx="6604000" cy="428625"/>
              </a:xfrm>
              <a:prstGeom prst="rect">
                <a:avLst/>
              </a:prstGeom>
              <a:blipFill>
                <a:blip r:embed="rId2"/>
                <a:stretch>
                  <a:fillRect l="-923" t="-77465" b="-80282"/>
                </a:stretch>
              </a:blipFill>
            </p:spPr>
            <p:txBody>
              <a:bodyPr/>
              <a:lstStyle/>
              <a:p>
                <a:r>
                  <a:rPr lang="en-GB">
                    <a:noFill/>
                  </a:rPr>
                  <a:t> </a:t>
                </a:r>
              </a:p>
            </p:txBody>
          </p:sp>
        </mc:Fallback>
      </mc:AlternateContent>
      <p:sp>
        <p:nvSpPr>
          <p:cNvPr id="11" name="Turton | Placeholder | SlideID: 366 | ID: 6">
            <a:extLst>
              <a:ext uri="{FF2B5EF4-FFF2-40B4-BE49-F238E27FC236}">
                <a16:creationId xmlns:a16="http://schemas.microsoft.com/office/drawing/2014/main" id="{1B2168CD-E8F9-0790-FCBD-D9F7CD00238B}"/>
              </a:ext>
            </a:extLst>
          </p:cNvPr>
          <p:cNvSpPr>
            <a:spLocks noGrp="1"/>
          </p:cNvSpPr>
          <p:nvPr>
            <p:ph type="title"/>
          </p:nvPr>
        </p:nvSpPr>
        <p:spPr>
          <a:xfrm>
            <a:off x="838200" y="393474"/>
            <a:ext cx="2840182" cy="1952118"/>
          </a:xfrm>
        </p:spPr>
        <p:txBody>
          <a:bodyPr vert="horz" lIns="91440" tIns="45720" rIns="91440" bIns="45720" rtlCol="0" anchor="ctr">
            <a:normAutofit fontScale="90000"/>
          </a:bodyPr>
          <a:lstStyle/>
          <a:p>
            <a:r>
              <a:rPr lang="en-US" sz="3200" kern="1200" dirty="0">
                <a:solidFill>
                  <a:srgbClr val="FFFFFF"/>
                </a:solidFill>
                <a:latin typeface="+mj-lt"/>
                <a:ea typeface="+mj-ea"/>
                <a:cs typeface="+mj-cs"/>
              </a:rPr>
              <a:t>Stochastic Volatility Jump Diffusion Model</a:t>
            </a:r>
            <a:br>
              <a:rPr lang="en-US" sz="3200"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6B0B0E-AF28-75A0-F525-B3D8480947D0}"/>
                  </a:ext>
                </a:extLst>
              </p:cNvPr>
              <p:cNvSpPr txBox="1"/>
              <p:nvPr/>
            </p:nvSpPr>
            <p:spPr>
              <a:xfrm>
                <a:off x="634278" y="4077395"/>
                <a:ext cx="3248026" cy="25285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GB" sz="1200" i="1">
                        <a:latin typeface="Cambria Math" panose="02040503050406030204" pitchFamily="18" charset="0"/>
                      </a:rPr>
                      <m:t>𝜃</m:t>
                    </m:r>
                  </m:oMath>
                </a14:m>
                <a:r>
                  <a:rPr lang="en-GB" sz="1200" i="1" dirty="0">
                    <a:latin typeface="Arial" panose="020B0604020202020204" pitchFamily="34" charset="0"/>
                    <a:cs typeface="Arial" panose="020B0604020202020204" pitchFamily="34" charset="0"/>
                  </a:rPr>
                  <a:t> is the mean reversion level of the volatility process,</a:t>
                </a:r>
              </a:p>
              <a:p>
                <a:pPr marL="285750" indent="-285750">
                  <a:buFont typeface="Arial" panose="020B0604020202020204" pitchFamily="34" charset="0"/>
                  <a:buChar char="•"/>
                </a:pPr>
                <a14:m>
                  <m:oMath xmlns:m="http://schemas.openxmlformats.org/officeDocument/2006/math">
                    <m:r>
                      <a:rPr lang="en-GB" sz="1200" i="1">
                        <a:latin typeface="Cambria Math" panose="02040503050406030204" pitchFamily="18" charset="0"/>
                      </a:rPr>
                      <m:t>𝛼</m:t>
                    </m:r>
                    <m:r>
                      <a:rPr lang="en-GB" sz="1200" i="1">
                        <a:latin typeface="Cambria Math" panose="02040503050406030204" pitchFamily="18" charset="0"/>
                      </a:rPr>
                      <m:t> </m:t>
                    </m:r>
                  </m:oMath>
                </a14:m>
                <a:r>
                  <a:rPr lang="en-GB" sz="1200" i="1" dirty="0"/>
                  <a:t>is the speed of mean reversion of the volatility process,</a:t>
                </a:r>
              </a:p>
              <a:p>
                <a:pPr marL="285750" indent="-285750">
                  <a:buFont typeface="Arial" panose="020B0604020202020204" pitchFamily="34" charset="0"/>
                  <a:buChar char="•"/>
                </a:pPr>
                <a14:m>
                  <m:oMath xmlns:m="http://schemas.openxmlformats.org/officeDocument/2006/math">
                    <m:r>
                      <a:rPr lang="en-GB" sz="1200" i="1">
                        <a:latin typeface="Cambria Math" panose="02040503050406030204" pitchFamily="18" charset="0"/>
                      </a:rPr>
                      <m:t>𝜉</m:t>
                    </m:r>
                    <m:r>
                      <a:rPr lang="en-GB" sz="1200" i="1">
                        <a:latin typeface="Cambria Math" panose="02040503050406030204" pitchFamily="18" charset="0"/>
                      </a:rPr>
                      <m:t> </m:t>
                    </m:r>
                  </m:oMath>
                </a14:m>
                <a:r>
                  <a:rPr lang="en-GB" sz="1200" i="1" dirty="0">
                    <a:cs typeface="Arial" panose="020B0604020202020204" pitchFamily="34" charset="0"/>
                  </a:rPr>
                  <a:t>is the volatility of variance of the volatility process,</a:t>
                </a:r>
              </a:p>
              <a:p>
                <a:pPr marL="285750" indent="-285750">
                  <a:buFont typeface="Arial" panose="020B0604020202020204" pitchFamily="34" charset="0"/>
                  <a:buChar char="•"/>
                </a:pPr>
                <a14:m>
                  <m:oMath xmlns:m="http://schemas.openxmlformats.org/officeDocument/2006/math">
                    <m:r>
                      <a:rPr lang="en-GB" sz="1200" i="1">
                        <a:latin typeface="Cambria Math" panose="02040503050406030204" pitchFamily="18" charset="0"/>
                        <a:cs typeface="Arial" panose="020B0604020202020204" pitchFamily="34" charset="0"/>
                      </a:rPr>
                      <m:t>𝜌</m:t>
                    </m:r>
                  </m:oMath>
                </a14:m>
                <a:r>
                  <a:rPr lang="en-GB" sz="1200" i="1" dirty="0">
                    <a:cs typeface="Arial" panose="020B0604020202020204" pitchFamily="34" charset="0"/>
                  </a:rPr>
                  <a:t> is the correlation of two Wiener processes,</a:t>
                </a:r>
              </a:p>
              <a:p>
                <a:pPr marL="285750" indent="-285750">
                  <a:buFont typeface="Arial" panose="020B0604020202020204" pitchFamily="34" charset="0"/>
                  <a:buChar char="•"/>
                </a:pPr>
                <a14:m>
                  <m:oMath xmlns:m="http://schemas.openxmlformats.org/officeDocument/2006/math">
                    <m:sSub>
                      <m:sSubPr>
                        <m:ctrlPr>
                          <a:rPr lang="en-GB" sz="1200" i="1">
                            <a:latin typeface="Cambria Math" panose="02040503050406030204" pitchFamily="18" charset="0"/>
                            <a:cs typeface="Arial" panose="020B0604020202020204" pitchFamily="34" charset="0"/>
                          </a:rPr>
                        </m:ctrlPr>
                      </m:sSubPr>
                      <m:e>
                        <m:r>
                          <a:rPr lang="en-GB" sz="1200" i="1">
                            <a:latin typeface="Cambria Math" panose="02040503050406030204" pitchFamily="18" charset="0"/>
                            <a:cs typeface="Arial" panose="020B0604020202020204" pitchFamily="34" charset="0"/>
                          </a:rPr>
                          <m:t>𝜈</m:t>
                        </m:r>
                      </m:e>
                      <m:sub>
                        <m:r>
                          <a:rPr lang="en-GB" sz="1200" i="1">
                            <a:latin typeface="Cambria Math" panose="02040503050406030204" pitchFamily="18" charset="0"/>
                            <a:cs typeface="Arial" panose="020B0604020202020204" pitchFamily="34" charset="0"/>
                          </a:rPr>
                          <m:t>0</m:t>
                        </m:r>
                      </m:sub>
                    </m:sSub>
                  </m:oMath>
                </a14:m>
                <a:r>
                  <a:rPr lang="en-GB" sz="1200" i="1" dirty="0">
                    <a:cs typeface="Arial" panose="020B0604020202020204" pitchFamily="34" charset="0"/>
                  </a:rPr>
                  <a:t> is the initial value of the volatility process,</a:t>
                </a:r>
              </a:p>
              <a:p>
                <a:pPr marL="285750" indent="-285750">
                  <a:buFont typeface="Arial" panose="020B0604020202020204" pitchFamily="34" charset="0"/>
                  <a:buChar char="•"/>
                </a:pPr>
                <a14:m>
                  <m:oMath xmlns:m="http://schemas.openxmlformats.org/officeDocument/2006/math">
                    <m:r>
                      <a:rPr lang="en-GB" sz="1200" b="0" i="1" smtClean="0">
                        <a:latin typeface="Cambria Math" panose="02040503050406030204" pitchFamily="18" charset="0"/>
                        <a:cs typeface="Arial" panose="020B0604020202020204" pitchFamily="34" charset="0"/>
                      </a:rPr>
                      <m:t>𝜆</m:t>
                    </m:r>
                  </m:oMath>
                </a14:m>
                <a:r>
                  <a:rPr lang="en-GB" sz="1200" i="1" dirty="0">
                    <a:latin typeface="Arial" panose="020B0604020202020204" pitchFamily="34" charset="0"/>
                    <a:cs typeface="Arial" panose="020B0604020202020204" pitchFamily="34" charset="0"/>
                  </a:rPr>
                  <a:t> is the jump arrival rate,</a:t>
                </a:r>
              </a:p>
              <a:p>
                <a:pPr marL="285750" indent="-285750">
                  <a:buFont typeface="Arial" panose="020B0604020202020204" pitchFamily="34" charset="0"/>
                  <a:buChar char="•"/>
                </a:pP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𝜇</m:t>
                        </m:r>
                      </m:e>
                      <m:sub>
                        <m:r>
                          <a:rPr lang="en-GB" sz="1200" b="0" i="1" smtClean="0">
                            <a:latin typeface="Cambria Math" panose="02040503050406030204" pitchFamily="18" charset="0"/>
                          </a:rPr>
                          <m:t>𝐽</m:t>
                        </m:r>
                      </m:sub>
                    </m:sSub>
                    <m:r>
                      <a:rPr lang="en-GB" sz="1200" b="0" i="1" smtClean="0">
                        <a:latin typeface="Cambria Math" panose="02040503050406030204" pitchFamily="18" charset="0"/>
                      </a:rPr>
                      <m:t> </m:t>
                    </m:r>
                  </m:oMath>
                </a14:m>
                <a:r>
                  <a:rPr lang="en-GB" sz="1200" b="0" i="1" dirty="0"/>
                  <a:t>is the jump mean,</a:t>
                </a:r>
              </a:p>
              <a:p>
                <a:pPr marL="285750" indent="-285750">
                  <a:buFont typeface="Arial" panose="020B0604020202020204" pitchFamily="34" charset="0"/>
                  <a:buChar char="•"/>
                </a:pPr>
                <a14:m>
                  <m:oMath xmlns:m="http://schemas.openxmlformats.org/officeDocument/2006/math">
                    <m:sSubSup>
                      <m:sSubSupPr>
                        <m:ctrlPr>
                          <a:rPr lang="en-GB" sz="1200" b="0" i="1" smtClean="0">
                            <a:latin typeface="Cambria Math" panose="02040503050406030204" pitchFamily="18" charset="0"/>
                          </a:rPr>
                        </m:ctrlPr>
                      </m:sSubSupPr>
                      <m:e>
                        <m:r>
                          <a:rPr lang="en-GB" sz="1200" b="0" i="1" smtClean="0">
                            <a:latin typeface="Cambria Math" panose="02040503050406030204" pitchFamily="18" charset="0"/>
                          </a:rPr>
                          <m:t>𝜎</m:t>
                        </m:r>
                      </m:e>
                      <m:sub>
                        <m:r>
                          <a:rPr lang="en-GB" sz="1200" b="0" i="1" smtClean="0">
                            <a:latin typeface="Cambria Math" panose="02040503050406030204" pitchFamily="18" charset="0"/>
                          </a:rPr>
                          <m:t>𝐽</m:t>
                        </m:r>
                      </m:sub>
                      <m:sup>
                        <m:r>
                          <a:rPr lang="en-GB" sz="1200" b="0" i="1" smtClean="0">
                            <a:latin typeface="Cambria Math" panose="02040503050406030204" pitchFamily="18" charset="0"/>
                          </a:rPr>
                          <m:t>2</m:t>
                        </m:r>
                      </m:sup>
                    </m:sSubSup>
                    <m:r>
                      <a:rPr lang="en-GB" sz="1200" b="0" i="1" smtClean="0">
                        <a:latin typeface="Cambria Math" panose="02040503050406030204" pitchFamily="18" charset="0"/>
                      </a:rPr>
                      <m:t> </m:t>
                    </m:r>
                  </m:oMath>
                </a14:m>
                <a:r>
                  <a:rPr lang="en-GB" sz="1200" i="1" dirty="0">
                    <a:cs typeface="Arial" panose="020B0604020202020204" pitchFamily="34" charset="0"/>
                  </a:rPr>
                  <a:t>is the jump variance.</a:t>
                </a:r>
              </a:p>
            </p:txBody>
          </p:sp>
        </mc:Choice>
        <mc:Fallback xmlns="">
          <p:sp>
            <p:nvSpPr>
              <p:cNvPr id="19" name="TextBox 18">
                <a:extLst>
                  <a:ext uri="{FF2B5EF4-FFF2-40B4-BE49-F238E27FC236}">
                    <a16:creationId xmlns:a16="http://schemas.microsoft.com/office/drawing/2014/main" id="{FF6B0B0E-AF28-75A0-F525-B3D8480947D0}"/>
                  </a:ext>
                </a:extLst>
              </p:cNvPr>
              <p:cNvSpPr txBox="1">
                <a:spLocks noRot="1" noChangeAspect="1" noMove="1" noResize="1" noEditPoints="1" noAdjustHandles="1" noChangeArrowheads="1" noChangeShapeType="1" noTextEdit="1"/>
              </p:cNvSpPr>
              <p:nvPr/>
            </p:nvSpPr>
            <p:spPr>
              <a:xfrm>
                <a:off x="634278" y="4077395"/>
                <a:ext cx="3248026" cy="2528577"/>
              </a:xfrm>
              <a:prstGeom prst="rect">
                <a:avLst/>
              </a:prstGeom>
              <a:blipFill>
                <a:blip r:embed="rId3"/>
                <a:stretch>
                  <a:fillRect t="-482"/>
                </a:stretch>
              </a:blipFill>
            </p:spPr>
            <p:txBody>
              <a:bodyPr/>
              <a:lstStyle/>
              <a:p>
                <a:r>
                  <a:rPr lang="en-GB">
                    <a:noFill/>
                  </a:rPr>
                  <a:t> </a:t>
                </a:r>
              </a:p>
            </p:txBody>
          </p:sp>
        </mc:Fallback>
      </mc:AlternateContent>
      <p:grpSp>
        <p:nvGrpSpPr>
          <p:cNvPr id="20" name="Group_45200.7089351852030194">
            <a:extLst>
              <a:ext uri="{FF2B5EF4-FFF2-40B4-BE49-F238E27FC236}">
                <a16:creationId xmlns:a16="http://schemas.microsoft.com/office/drawing/2014/main" id="{DDF4786B-D72F-A659-293F-774CD2D9997D}"/>
              </a:ext>
            </a:extLst>
          </p:cNvPr>
          <p:cNvGrpSpPr/>
          <p:nvPr/>
        </p:nvGrpSpPr>
        <p:grpSpPr>
          <a:xfrm>
            <a:off x="838200" y="3660135"/>
            <a:ext cx="370206" cy="425961"/>
            <a:chOff x="4540460" y="2116349"/>
            <a:chExt cx="3351203" cy="4005403"/>
          </a:xfrm>
        </p:grpSpPr>
        <p:sp>
          <p:nvSpPr>
            <p:cNvPr id="22" name="Turton | Freeform | ID: 401_0">
              <a:extLst>
                <a:ext uri="{FF2B5EF4-FFF2-40B4-BE49-F238E27FC236}">
                  <a16:creationId xmlns:a16="http://schemas.microsoft.com/office/drawing/2014/main" id="{C6F2FC37-5319-4C75-0188-F8EDD7A99747}"/>
                </a:ext>
              </a:extLst>
            </p:cNvPr>
            <p:cNvSpPr>
              <a:spLocks noChangeAspect="1"/>
            </p:cNvSpPr>
            <p:nvPr/>
          </p:nvSpPr>
          <p:spPr>
            <a:xfrm rot="18900000">
              <a:off x="7318079" y="4239773"/>
              <a:ext cx="573584" cy="1881979"/>
            </a:xfrm>
            <a:custGeom>
              <a:avLst/>
              <a:gdLst>
                <a:gd name="connsiteX0" fmla="*/ 161926 w 638175"/>
                <a:gd name="connsiteY0" fmla="*/ 0 h 2093910"/>
                <a:gd name="connsiteX1" fmla="*/ 319090 w 638175"/>
                <a:gd name="connsiteY1" fmla="*/ 7936 h 2093910"/>
                <a:gd name="connsiteX2" fmla="*/ 476251 w 638175"/>
                <a:gd name="connsiteY2" fmla="*/ 0 h 2093910"/>
                <a:gd name="connsiteX3" fmla="*/ 476251 w 638175"/>
                <a:gd name="connsiteY3" fmla="*/ 703260 h 2093910"/>
                <a:gd name="connsiteX4" fmla="*/ 636095 w 638175"/>
                <a:gd name="connsiteY4" fmla="*/ 703260 h 2093910"/>
                <a:gd name="connsiteX5" fmla="*/ 638175 w 638175"/>
                <a:gd name="connsiteY5" fmla="*/ 723897 h 2093910"/>
                <a:gd name="connsiteX6" fmla="*/ 638175 w 638175"/>
                <a:gd name="connsiteY6" fmla="*/ 1892298 h 2093910"/>
                <a:gd name="connsiteX7" fmla="*/ 436563 w 638175"/>
                <a:gd name="connsiteY7" fmla="*/ 2093910 h 2093910"/>
                <a:gd name="connsiteX8" fmla="*/ 201612 w 638175"/>
                <a:gd name="connsiteY8" fmla="*/ 2093910 h 2093910"/>
                <a:gd name="connsiteX9" fmla="*/ 0 w 638175"/>
                <a:gd name="connsiteY9" fmla="*/ 1892298 h 2093910"/>
                <a:gd name="connsiteX10" fmla="*/ 0 w 638175"/>
                <a:gd name="connsiteY10" fmla="*/ 723897 h 2093910"/>
                <a:gd name="connsiteX11" fmla="*/ 2081 w 638175"/>
                <a:gd name="connsiteY11" fmla="*/ 703260 h 2093910"/>
                <a:gd name="connsiteX12" fmla="*/ 161926 w 638175"/>
                <a:gd name="connsiteY12" fmla="*/ 703260 h 20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175" h="2093910">
                  <a:moveTo>
                    <a:pt x="161926" y="0"/>
                  </a:moveTo>
                  <a:lnTo>
                    <a:pt x="319090" y="7936"/>
                  </a:lnTo>
                  <a:lnTo>
                    <a:pt x="476251" y="0"/>
                  </a:lnTo>
                  <a:lnTo>
                    <a:pt x="476251" y="703260"/>
                  </a:lnTo>
                  <a:lnTo>
                    <a:pt x="636095" y="703260"/>
                  </a:lnTo>
                  <a:lnTo>
                    <a:pt x="638175" y="723897"/>
                  </a:lnTo>
                  <a:lnTo>
                    <a:pt x="638175" y="1892298"/>
                  </a:lnTo>
                  <a:cubicBezTo>
                    <a:pt x="638175" y="2003645"/>
                    <a:pt x="547910" y="2093910"/>
                    <a:pt x="436563" y="2093910"/>
                  </a:cubicBezTo>
                  <a:lnTo>
                    <a:pt x="201612" y="2093910"/>
                  </a:lnTo>
                  <a:cubicBezTo>
                    <a:pt x="90265" y="2093910"/>
                    <a:pt x="0" y="2003645"/>
                    <a:pt x="0" y="1892298"/>
                  </a:cubicBezTo>
                  <a:lnTo>
                    <a:pt x="0" y="723897"/>
                  </a:lnTo>
                  <a:lnTo>
                    <a:pt x="2081" y="703260"/>
                  </a:lnTo>
                  <a:lnTo>
                    <a:pt x="161926" y="7032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105"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Turton | Autoshape | ID: 401_1">
              <a:extLst>
                <a:ext uri="{FF2B5EF4-FFF2-40B4-BE49-F238E27FC236}">
                  <a16:creationId xmlns:a16="http://schemas.microsoft.com/office/drawing/2014/main" id="{D751E725-50D9-6634-731E-5F7B4A18CEDB}"/>
                </a:ext>
              </a:extLst>
            </p:cNvPr>
            <p:cNvSpPr>
              <a:spLocks noChangeAspect="1"/>
            </p:cNvSpPr>
            <p:nvPr/>
          </p:nvSpPr>
          <p:spPr>
            <a:xfrm>
              <a:off x="4540460" y="2116349"/>
              <a:ext cx="2816548" cy="2816550"/>
            </a:xfrm>
            <a:prstGeom prst="ellipse">
              <a:avLst/>
            </a:prstGeom>
            <a:noFill/>
            <a:ln w="76200">
              <a:solidFill>
                <a:schemeClr val="accent4"/>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105"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320274D-B080-3325-5CCE-B8345EC37F21}"/>
                  </a:ext>
                </a:extLst>
              </p:cNvPr>
              <p:cNvSpPr txBox="1"/>
              <p:nvPr/>
            </p:nvSpPr>
            <p:spPr>
              <a:xfrm>
                <a:off x="5862998" y="3192838"/>
                <a:ext cx="4034704" cy="525463"/>
              </a:xfrm>
              <a:prstGeom prst="rect">
                <a:avLst/>
              </a:prstGeom>
              <a:noFill/>
            </p:spPr>
            <p:txBody>
              <a:bodyPr wrap="square" lIns="0" tIns="0" rIns="0" bIns="0"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𝜃</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d>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rad>
                        <m:radPr>
                          <m:degHide m:val="on"/>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𝜈</m:t>
                                      </m:r>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e>
                              </m:d>
                            </m:e>
                            <m:sub>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e>
                      </m:rad>
                      <m:rad>
                        <m:radPr>
                          <m:degHide m:val="on"/>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rad>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2" name="TextBox 1">
                <a:extLst>
                  <a:ext uri="{FF2B5EF4-FFF2-40B4-BE49-F238E27FC236}">
                    <a16:creationId xmlns:a16="http://schemas.microsoft.com/office/drawing/2014/main" id="{6320274D-B080-3325-5CCE-B8345EC37F21}"/>
                  </a:ext>
                </a:extLst>
              </p:cNvPr>
              <p:cNvSpPr txBox="1">
                <a:spLocks noRot="1" noChangeAspect="1" noMove="1" noResize="1" noEditPoints="1" noAdjustHandles="1" noChangeArrowheads="1" noChangeShapeType="1" noTextEdit="1"/>
              </p:cNvSpPr>
              <p:nvPr/>
            </p:nvSpPr>
            <p:spPr>
              <a:xfrm>
                <a:off x="5862998" y="3192838"/>
                <a:ext cx="4034704" cy="525463"/>
              </a:xfrm>
              <a:prstGeom prst="rect">
                <a:avLst/>
              </a:prstGeom>
              <a:blipFill>
                <a:blip r:embed="rId4"/>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4938BA57-A1BC-201D-9ADC-65972DE3E238}"/>
              </a:ext>
            </a:extLst>
          </p:cNvPr>
          <p:cNvSpPr txBox="1"/>
          <p:nvPr/>
        </p:nvSpPr>
        <p:spPr>
          <a:xfrm>
            <a:off x="4213225" y="2658059"/>
            <a:ext cx="7346950" cy="428625"/>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lang="en-GB" sz="1340" i="1" dirty="0">
                <a:solidFill>
                  <a:prstClr val="black"/>
                </a:solidFill>
                <a:latin typeface="Arial" panose="020B0604020202020204"/>
              </a:rPr>
              <a:t>a</a:t>
            </a:r>
            <a:r>
              <a:rPr kumimoji="0" lang="en-GB" sz="1340" b="0" i="1" u="none" strike="noStrike" kern="1200" cap="none" spc="0" normalizeH="0" baseline="0" noProof="0" dirty="0" err="1">
                <a:ln>
                  <a:noFill/>
                </a:ln>
                <a:solidFill>
                  <a:prstClr val="black"/>
                </a:solidFill>
                <a:effectLst/>
                <a:uLnTx/>
                <a:uFillTx/>
                <a:latin typeface="Arial" panose="020B0604020202020204"/>
                <a:ea typeface="+mn-ea"/>
                <a:cs typeface="+mn-cs"/>
              </a:rPr>
              <a:t>nd</a:t>
            </a:r>
            <a:endPar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F86D318A-612E-37FF-4E70-ADC335753F96}"/>
              </a:ext>
            </a:extLst>
          </p:cNvPr>
          <p:cNvSpPr txBox="1"/>
          <p:nvPr/>
        </p:nvSpPr>
        <p:spPr>
          <a:xfrm>
            <a:off x="4213225" y="3824455"/>
            <a:ext cx="7346950" cy="340472"/>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with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CD8BC7-F379-8DDB-DA10-14B6D9BD1868}"/>
                  </a:ext>
                </a:extLst>
              </p:cNvPr>
              <p:cNvSpPr txBox="1"/>
              <p:nvPr/>
            </p:nvSpPr>
            <p:spPr>
              <a:xfrm>
                <a:off x="6755257" y="4271081"/>
                <a:ext cx="2262885" cy="525463"/>
              </a:xfrm>
              <a:prstGeom prst="rect">
                <a:avLst/>
              </a:prstGeom>
              <a:noFill/>
            </p:spPr>
            <p:txBody>
              <a:bodyPr wrap="square" lIns="0" tIns="0" rIns="0" bIns="0"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 xmlns:m="http://schemas.openxmlformats.org/officeDocument/2006/math">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brk m:alnAt="7"/>
                                    </m:r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p>
                                  <m:r>
                                    <m:rPr>
                                      <m:brk m:alnAt="7"/>
                                    </m:r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e>
                          </m:mr>
                          <m:mr>
                            <m:e>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e>
                          </m:mr>
                        </m:m>
                      </m:e>
                    </m:d>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
                                </m:e>
                              </m:d>
                              <m:r>
                                <m:rPr>
                                  <m:brk m:alnAt="7"/>
                                </m:r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mr>
                                    <m:m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e>
                          </m:mr>
                        </m:m>
                      </m:e>
                    </m:d>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mc:Choice>
        <mc:Fallback xmlns="">
          <p:sp>
            <p:nvSpPr>
              <p:cNvPr id="5" name="TextBox 4">
                <a:extLst>
                  <a:ext uri="{FF2B5EF4-FFF2-40B4-BE49-F238E27FC236}">
                    <a16:creationId xmlns:a16="http://schemas.microsoft.com/office/drawing/2014/main" id="{1DCD8BC7-F379-8DDB-DA10-14B6D9BD1868}"/>
                  </a:ext>
                </a:extLst>
              </p:cNvPr>
              <p:cNvSpPr txBox="1">
                <a:spLocks noRot="1" noChangeAspect="1" noMove="1" noResize="1" noEditPoints="1" noAdjustHandles="1" noChangeArrowheads="1" noChangeShapeType="1" noTextEdit="1"/>
              </p:cNvSpPr>
              <p:nvPr/>
            </p:nvSpPr>
            <p:spPr>
              <a:xfrm>
                <a:off x="6755257" y="4271081"/>
                <a:ext cx="2262885" cy="525463"/>
              </a:xfrm>
              <a:prstGeom prst="rect">
                <a:avLst/>
              </a:prstGeom>
              <a:blipFill>
                <a:blip r:embed="rId5"/>
                <a:stretch>
                  <a:fillRect t="-69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F07927-165F-04F2-7AE6-C52C9F83CE41}"/>
                  </a:ext>
                </a:extLst>
              </p:cNvPr>
              <p:cNvSpPr txBox="1"/>
              <p:nvPr/>
            </p:nvSpPr>
            <p:spPr>
              <a:xfrm>
                <a:off x="4206875" y="4902698"/>
                <a:ext cx="7346950" cy="340472"/>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lang="en-GB" sz="1340" i="1" dirty="0">
                    <a:solidFill>
                      <a:prstClr val="black"/>
                    </a:solidFill>
                    <a:latin typeface="Arial" panose="020B0604020202020204"/>
                  </a:rPr>
                  <a:t>Finally, let </a:t>
                </a:r>
                <a14:m>
                  <m:oMath xmlns:m="http://schemas.openxmlformats.org/officeDocument/2006/math">
                    <m:sSubSup>
                      <m:sSubSupPr>
                        <m:ctrlPr>
                          <a:rPr lang="en-GB" sz="1340" b="0" i="1" smtClean="0">
                            <a:solidFill>
                              <a:prstClr val="black"/>
                            </a:solidFill>
                            <a:latin typeface="Cambria Math" panose="02040503050406030204" pitchFamily="18" charset="0"/>
                          </a:rPr>
                        </m:ctrlPr>
                      </m:sSubSupPr>
                      <m:e>
                        <m:r>
                          <a:rPr lang="en-GB" sz="1340" b="0" i="1" smtClean="0">
                            <a:solidFill>
                              <a:prstClr val="black"/>
                            </a:solidFill>
                            <a:latin typeface="Cambria Math" panose="02040503050406030204" pitchFamily="18" charset="0"/>
                          </a:rPr>
                          <m:t>𝑆</m:t>
                        </m:r>
                      </m:e>
                      <m:sub>
                        <m:r>
                          <a:rPr lang="en-GB" sz="1340" b="0" i="1" smtClean="0">
                            <a:solidFill>
                              <a:prstClr val="black"/>
                            </a:solidFill>
                            <a:latin typeface="Cambria Math" panose="02040503050406030204" pitchFamily="18" charset="0"/>
                          </a:rPr>
                          <m:t>𝑡</m:t>
                        </m:r>
                      </m:sub>
                      <m:sup>
                        <m:r>
                          <a:rPr lang="en-GB" sz="1340" b="0" i="1" smtClean="0">
                            <a:solidFill>
                              <a:prstClr val="black"/>
                            </a:solidFill>
                            <a:latin typeface="Cambria Math" panose="02040503050406030204" pitchFamily="18" charset="0"/>
                          </a:rPr>
                          <m:t>𝑋𝑆</m:t>
                        </m:r>
                      </m:sup>
                    </m:sSubSup>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be the combined process, we have:</a:t>
                </a:r>
              </a:p>
            </p:txBody>
          </p:sp>
        </mc:Choice>
        <mc:Fallback xmlns="">
          <p:sp>
            <p:nvSpPr>
              <p:cNvPr id="6" name="TextBox 5">
                <a:extLst>
                  <a:ext uri="{FF2B5EF4-FFF2-40B4-BE49-F238E27FC236}">
                    <a16:creationId xmlns:a16="http://schemas.microsoft.com/office/drawing/2014/main" id="{F4F07927-165F-04F2-7AE6-C52C9F83CE41}"/>
                  </a:ext>
                </a:extLst>
              </p:cNvPr>
              <p:cNvSpPr txBox="1">
                <a:spLocks noRot="1" noChangeAspect="1" noMove="1" noResize="1" noEditPoints="1" noAdjustHandles="1" noChangeArrowheads="1" noChangeShapeType="1" noTextEdit="1"/>
              </p:cNvSpPr>
              <p:nvPr/>
            </p:nvSpPr>
            <p:spPr>
              <a:xfrm>
                <a:off x="4206875" y="4902698"/>
                <a:ext cx="7346950" cy="340472"/>
              </a:xfrm>
              <a:prstGeom prst="rect">
                <a:avLst/>
              </a:prstGeom>
              <a:blipFill>
                <a:blip r:embed="rId6"/>
                <a:stretch>
                  <a:fillRect l="-166" t="-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6005A-EB61-E3B9-2662-76222F835F22}"/>
                  </a:ext>
                </a:extLst>
              </p:cNvPr>
              <p:cNvSpPr txBox="1"/>
              <p:nvPr/>
            </p:nvSpPr>
            <p:spPr>
              <a:xfrm>
                <a:off x="7309824" y="5349324"/>
                <a:ext cx="1141052" cy="525463"/>
              </a:xfrm>
              <a:prstGeom prst="rect">
                <a:avLst/>
              </a:prstGeom>
              <a:noFill/>
            </p:spPr>
            <p:txBody>
              <a:bodyPr wrap="square" lIns="0" tIns="0" rIns="0" bIns="0"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 xmlns:m="http://schemas.openxmlformats.org/officeDocument/2006/math">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e>
                      <m:sub>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b>
                      <m:sup>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XS</m:t>
                        </m:r>
                      </m:sup>
                    </m:sSubSup>
                    <m: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e>
                      <m:sub>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b>
                      <m:sup>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SV</m:t>
                        </m:r>
                      </m:sup>
                    </m:sSubSup>
                    <m:sSubSup>
                      <m:sSub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e>
                      <m:sub>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b>
                      <m:sup>
                        <m:r>
                          <m:rPr>
                            <m:sty m:val="p"/>
                          </m:rPr>
                          <a:rPr kumimoji="0" lang="en-GB" sz="134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JD</m:t>
                        </m:r>
                      </m:sup>
                    </m:sSubSup>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a:t>
                </a:r>
              </a:p>
            </p:txBody>
          </p:sp>
        </mc:Choice>
        <mc:Fallback xmlns="">
          <p:sp>
            <p:nvSpPr>
              <p:cNvPr id="7" name="TextBox 6">
                <a:extLst>
                  <a:ext uri="{FF2B5EF4-FFF2-40B4-BE49-F238E27FC236}">
                    <a16:creationId xmlns:a16="http://schemas.microsoft.com/office/drawing/2014/main" id="{FAA6005A-EB61-E3B9-2662-76222F835F22}"/>
                  </a:ext>
                </a:extLst>
              </p:cNvPr>
              <p:cNvSpPr txBox="1">
                <a:spLocks noRot="1" noChangeAspect="1" noMove="1" noResize="1" noEditPoints="1" noAdjustHandles="1" noChangeArrowheads="1" noChangeShapeType="1" noTextEdit="1"/>
              </p:cNvSpPr>
              <p:nvPr/>
            </p:nvSpPr>
            <p:spPr>
              <a:xfrm>
                <a:off x="7309824" y="5349324"/>
                <a:ext cx="1141052" cy="525463"/>
              </a:xfrm>
              <a:prstGeom prst="rect">
                <a:avLst/>
              </a:prstGeom>
              <a:blipFill>
                <a:blip r:embed="rId7"/>
                <a:stretch>
                  <a:fillRect l="-5348" t="-9302"/>
                </a:stretch>
              </a:blipFill>
            </p:spPr>
            <p:txBody>
              <a:bodyPr/>
              <a:lstStyle/>
              <a:p>
                <a:r>
                  <a:rPr lang="en-GB">
                    <a:noFill/>
                  </a:rPr>
                  <a:t> </a:t>
                </a:r>
              </a:p>
            </p:txBody>
          </p:sp>
        </mc:Fallback>
      </mc:AlternateContent>
    </p:spTree>
    <p:extLst>
      <p:ext uri="{BB962C8B-B14F-4D97-AF65-F5344CB8AC3E}">
        <p14:creationId xmlns:p14="http://schemas.microsoft.com/office/powerpoint/2010/main" val="74557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urton | Placeholder | SlideID: 695 | ID: 2">
            <a:extLst>
              <a:ext uri="{FF2B5EF4-FFF2-40B4-BE49-F238E27FC236}">
                <a16:creationId xmlns:a16="http://schemas.microsoft.com/office/drawing/2014/main" id="{CBA7B5B9-95EE-401F-8F3E-07F15AA82ACE}"/>
              </a:ext>
            </a:extLst>
          </p:cNvPr>
          <p:cNvSpPr>
            <a:spLocks noGrp="1"/>
          </p:cNvSpPr>
          <p:nvPr>
            <p:ph type="body" sz="quarter" idx="13"/>
          </p:nvPr>
        </p:nvSpPr>
        <p:spPr/>
        <p:txBody>
          <a:bodyPr>
            <a:normAutofit/>
          </a:bodyPr>
          <a:lstStyle/>
          <a:p>
            <a:r>
              <a:rPr lang="en-GB" sz="2800" dirty="0"/>
              <a:t>Market Consistent Calibration (MC)</a:t>
            </a:r>
          </a:p>
        </p:txBody>
      </p:sp>
      <p:cxnSp>
        <p:nvCxnSpPr>
          <p:cNvPr id="5" name="Turton | Line | SlideID: 695 | ID: 3"/>
          <p:cNvCxnSpPr>
            <a:cxnSpLocks/>
          </p:cNvCxnSpPr>
          <p:nvPr/>
        </p:nvCxnSpPr>
        <p:spPr>
          <a:xfrm flipV="1">
            <a:off x="3551934"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6" name="Turton | Line | SlideID: 695 | ID: 4"/>
          <p:cNvCxnSpPr>
            <a:cxnSpLocks/>
          </p:cNvCxnSpPr>
          <p:nvPr/>
        </p:nvCxnSpPr>
        <p:spPr>
          <a:xfrm flipV="1">
            <a:off x="5238669"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7" name="Turton | Line | SlideID: 695 | ID: 5"/>
          <p:cNvCxnSpPr>
            <a:cxnSpLocks/>
          </p:cNvCxnSpPr>
          <p:nvPr/>
        </p:nvCxnSpPr>
        <p:spPr>
          <a:xfrm flipV="1">
            <a:off x="6927693" y="3509895"/>
            <a:ext cx="1686735" cy="0"/>
          </a:xfrm>
          <a:prstGeom prst="line">
            <a:avLst/>
          </a:prstGeom>
          <a:ln w="38100" cap="rnd">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Turton | Autoshape | SlideID: 695 | ID: 8"/>
          <p:cNvSpPr>
            <a:spLocks/>
          </p:cNvSpPr>
          <p:nvPr/>
        </p:nvSpPr>
        <p:spPr>
          <a:xfrm>
            <a:off x="6429429" y="2115901"/>
            <a:ext cx="940664" cy="940664"/>
          </a:xfrm>
          <a:prstGeom prst="ellipse">
            <a:avLst/>
          </a:prstGeom>
          <a:solidFill>
            <a:schemeClr val="accent2"/>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chemeClr val="bg1"/>
                </a:solidFill>
                <a:latin typeface="Arial" panose="020B0604020202020204" pitchFamily="34" charset="0"/>
              </a:rPr>
              <a:t>3</a:t>
            </a:r>
          </a:p>
        </p:txBody>
      </p:sp>
      <p:sp>
        <p:nvSpPr>
          <p:cNvPr id="3" name="Turton | Autoshape | SlideID: 695 | ID: 8">
            <a:extLst>
              <a:ext uri="{FF2B5EF4-FFF2-40B4-BE49-F238E27FC236}">
                <a16:creationId xmlns:a16="http://schemas.microsoft.com/office/drawing/2014/main" id="{9A015661-163A-81FF-606F-8D144053169E}"/>
              </a:ext>
            </a:extLst>
          </p:cNvPr>
          <p:cNvSpPr>
            <a:spLocks/>
          </p:cNvSpPr>
          <p:nvPr/>
        </p:nvSpPr>
        <p:spPr>
          <a:xfrm>
            <a:off x="8181674"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C9CAC8"/>
                </a:solidFill>
                <a:latin typeface="Arial" panose="020B0604020202020204" pitchFamily="34" charset="0"/>
              </a:rPr>
              <a:t>4</a:t>
            </a:r>
          </a:p>
        </p:txBody>
      </p:sp>
      <p:sp>
        <p:nvSpPr>
          <p:cNvPr id="12" name="Turton | Autoshape | SlideID: 699 | ID: 6">
            <a:extLst>
              <a:ext uri="{FF2B5EF4-FFF2-40B4-BE49-F238E27FC236}">
                <a16:creationId xmlns:a16="http://schemas.microsoft.com/office/drawing/2014/main" id="{EAF434E5-47E2-2EDD-4F79-ED3527A7EA3C}"/>
              </a:ext>
            </a:extLst>
          </p:cNvPr>
          <p:cNvSpPr>
            <a:spLocks/>
          </p:cNvSpPr>
          <p:nvPr/>
        </p:nvSpPr>
        <p:spPr>
          <a:xfrm>
            <a:off x="3081602" y="2151148"/>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13" name="Turton | Autoshape | SlideID: 699 | ID: 7">
            <a:extLst>
              <a:ext uri="{FF2B5EF4-FFF2-40B4-BE49-F238E27FC236}">
                <a16:creationId xmlns:a16="http://schemas.microsoft.com/office/drawing/2014/main" id="{4C75E940-261A-950F-0ED5-8FB15F5AA671}"/>
              </a:ext>
            </a:extLst>
          </p:cNvPr>
          <p:cNvSpPr>
            <a:spLocks/>
          </p:cNvSpPr>
          <p:nvPr/>
        </p:nvSpPr>
        <p:spPr>
          <a:xfrm rot="19005742">
            <a:off x="3280156" y="2446092"/>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
        <p:nvSpPr>
          <p:cNvPr id="8" name="Turton | Autoshape | SlideID: 699 | ID: 6">
            <a:extLst>
              <a:ext uri="{FF2B5EF4-FFF2-40B4-BE49-F238E27FC236}">
                <a16:creationId xmlns:a16="http://schemas.microsoft.com/office/drawing/2014/main" id="{5C643BD1-FA95-3F87-5DC3-D156CB849CFD}"/>
              </a:ext>
            </a:extLst>
          </p:cNvPr>
          <p:cNvSpPr>
            <a:spLocks/>
          </p:cNvSpPr>
          <p:nvPr/>
        </p:nvSpPr>
        <p:spPr>
          <a:xfrm>
            <a:off x="4768337" y="2151148"/>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9" name="Turton | Autoshape | SlideID: 699 | ID: 7">
            <a:extLst>
              <a:ext uri="{FF2B5EF4-FFF2-40B4-BE49-F238E27FC236}">
                <a16:creationId xmlns:a16="http://schemas.microsoft.com/office/drawing/2014/main" id="{3BE0881B-3594-BDAE-3BD8-66EDE8B32B83}"/>
              </a:ext>
            </a:extLst>
          </p:cNvPr>
          <p:cNvSpPr>
            <a:spLocks/>
          </p:cNvSpPr>
          <p:nvPr/>
        </p:nvSpPr>
        <p:spPr>
          <a:xfrm rot="19005742">
            <a:off x="4966891" y="2446092"/>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Tree>
    <p:custDataLst>
      <p:tags r:id="rId1"/>
    </p:custDataLst>
    <p:extLst>
      <p:ext uri="{BB962C8B-B14F-4D97-AF65-F5344CB8AC3E}">
        <p14:creationId xmlns:p14="http://schemas.microsoft.com/office/powerpoint/2010/main" val="216785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81064068-CEE1-0F81-D703-E271204A7C1D}"/>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a:stretch/>
        </p:blipFill>
        <p:spPr>
          <a:xfrm>
            <a:off x="320848" y="5506984"/>
            <a:ext cx="1061740" cy="1061740"/>
          </a:xfrm>
          <a:prstGeom prst="rect">
            <a:avLst/>
          </a:prstGeom>
        </p:spPr>
      </p:pic>
      <p:graphicFrame>
        <p:nvGraphicFramePr>
          <p:cNvPr id="22" name="Table 21">
            <a:extLst>
              <a:ext uri="{FF2B5EF4-FFF2-40B4-BE49-F238E27FC236}">
                <a16:creationId xmlns:a16="http://schemas.microsoft.com/office/drawing/2014/main" id="{CEB023D9-7857-6FBE-F7E1-3B82AED49389}"/>
              </a:ext>
            </a:extLst>
          </p:cNvPr>
          <p:cNvGraphicFramePr>
            <a:graphicFrameLocks noGrp="1"/>
          </p:cNvGraphicFramePr>
          <p:nvPr>
            <p:extLst>
              <p:ext uri="{D42A27DB-BD31-4B8C-83A1-F6EECF244321}">
                <p14:modId xmlns:p14="http://schemas.microsoft.com/office/powerpoint/2010/main" val="3827173991"/>
              </p:ext>
            </p:extLst>
          </p:nvPr>
        </p:nvGraphicFramePr>
        <p:xfrm>
          <a:off x="335420" y="5506983"/>
          <a:ext cx="8059285" cy="1160880"/>
        </p:xfrm>
        <a:graphic>
          <a:graphicData uri="http://schemas.openxmlformats.org/drawingml/2006/table">
            <a:tbl>
              <a:tblPr>
                <a:tableStyleId>{5C22544A-7EE6-4342-B048-85BDC9FD1C3A}</a:tableStyleId>
              </a:tblPr>
              <a:tblGrid>
                <a:gridCol w="895285">
                  <a:extLst>
                    <a:ext uri="{9D8B030D-6E8A-4147-A177-3AD203B41FA5}">
                      <a16:colId xmlns:a16="http://schemas.microsoft.com/office/drawing/2014/main" val="2617723339"/>
                    </a:ext>
                  </a:extLst>
                </a:gridCol>
                <a:gridCol w="7164000">
                  <a:extLst>
                    <a:ext uri="{9D8B030D-6E8A-4147-A177-3AD203B41FA5}">
                      <a16:colId xmlns:a16="http://schemas.microsoft.com/office/drawing/2014/main" val="399197410"/>
                    </a:ext>
                  </a:extLst>
                </a:gridCol>
              </a:tblGrid>
              <a:tr h="1080000">
                <a:tc>
                  <a:txBody>
                    <a:bodyPr/>
                    <a:lstStyle/>
                    <a:p>
                      <a:pPr>
                        <a:buClr>
                          <a:schemeClr val="tx1"/>
                        </a:buClr>
                      </a:pPr>
                      <a:endParaRPr lang="en-GB" sz="1600" b="0" dirty="0">
                        <a:solidFill>
                          <a:schemeClr val="accent1"/>
                        </a:solidFill>
                      </a:endParaRPr>
                    </a:p>
                  </a:txBody>
                  <a:tcPr marL="108000" marR="108000" marT="108000" marB="108000" anchor="b">
                    <a:lnL w="38100" cap="flat" cmpd="sng" algn="ctr">
                      <a:solidFill>
                        <a:schemeClr val="accent1"/>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alpha val="0"/>
                        </a:schemeClr>
                      </a:solidFill>
                      <a:prstDash val="solid"/>
                      <a:round/>
                      <a:headEnd type="none" w="med" len="med"/>
                      <a:tailEnd type="none" w="med" len="med"/>
                    </a:lnB>
                    <a:solidFill>
                      <a:schemeClr val="accent1">
                        <a:lumMod val="100000"/>
                        <a:alpha val="0"/>
                      </a:schemeClr>
                    </a:solidFill>
                  </a:tcPr>
                </a:tc>
                <a:tc>
                  <a:txBody>
                    <a:bodyPr/>
                    <a:lstStyle/>
                    <a:p>
                      <a:pPr>
                        <a:buClr>
                          <a:schemeClr val="dk1"/>
                        </a:buClr>
                      </a:pPr>
                      <a:r>
                        <a:rPr lang="en-GB" altLang="en-US" sz="2000" b="0" dirty="0">
                          <a:solidFill>
                            <a:schemeClr val="accent1"/>
                          </a:solidFill>
                          <a:latin typeface="Arial" panose="020B0604020202020204" pitchFamily="34" charset="0"/>
                        </a:rPr>
                        <a:t>Market Consistent Calibration</a:t>
                      </a:r>
                    </a:p>
                    <a:p>
                      <a:pPr>
                        <a:buClr>
                          <a:schemeClr val="dk1"/>
                        </a:buClr>
                      </a:pPr>
                      <a:r>
                        <a:rPr lang="en-GB" altLang="en-US" sz="1400" dirty="0">
                          <a:solidFill>
                            <a:schemeClr val="tx1">
                              <a:lumMod val="100000"/>
                            </a:schemeClr>
                          </a:solidFill>
                          <a:latin typeface="Arial" panose="020B0604020202020204" pitchFamily="34" charset="0"/>
                        </a:rPr>
                        <a:t>It is defined as finding a unique set of model parameters that provide a good description of the system behaviour. In the project, the optimised parameters will help us to generate the model produced data to be as similar as the one we see in the real market.</a:t>
                      </a:r>
                    </a:p>
                  </a:txBody>
                  <a:tcPr marL="108000" marR="108000" marT="108000" marB="10800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100000"/>
                        <a:alpha val="0"/>
                      </a:schemeClr>
                    </a:solidFill>
                  </a:tcPr>
                </a:tc>
                <a:extLst>
                  <a:ext uri="{0D108BD9-81ED-4DB2-BD59-A6C34878D82A}">
                    <a16:rowId xmlns:a16="http://schemas.microsoft.com/office/drawing/2014/main" val="4195242164"/>
                  </a:ext>
                </a:extLst>
              </a:tr>
            </a:tbl>
          </a:graphicData>
        </a:graphic>
      </p:graphicFrame>
      <p:sp>
        <p:nvSpPr>
          <p:cNvPr id="71" name="Turton | Autoshape | SlideID: 2013 | ID: 0">
            <a:extLst>
              <a:ext uri="{FF2B5EF4-FFF2-40B4-BE49-F238E27FC236}">
                <a16:creationId xmlns:a16="http://schemas.microsoft.com/office/drawing/2014/main" id="{CDD3AD5F-8B35-7380-E829-37F797A6A959}"/>
              </a:ext>
            </a:extLst>
          </p:cNvPr>
          <p:cNvSpPr/>
          <p:nvPr/>
        </p:nvSpPr>
        <p:spPr bwMode="auto">
          <a:xfrm>
            <a:off x="5059696" y="657160"/>
            <a:ext cx="2272131" cy="942407"/>
          </a:xfrm>
          <a:prstGeom prst="roundRect">
            <a:avLst>
              <a:gd name="adj" fmla="val 5329"/>
            </a:avLst>
          </a:prstGeom>
          <a:solidFill>
            <a:schemeClr val="accent1"/>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sp>
        <p:nvSpPr>
          <p:cNvPr id="72" name="Turton | Autoshape | SlideID: 2013 | ID: 1">
            <a:extLst>
              <a:ext uri="{FF2B5EF4-FFF2-40B4-BE49-F238E27FC236}">
                <a16:creationId xmlns:a16="http://schemas.microsoft.com/office/drawing/2014/main" id="{FE5F60B7-F067-9667-D857-AB269403E7FD}"/>
              </a:ext>
            </a:extLst>
          </p:cNvPr>
          <p:cNvSpPr/>
          <p:nvPr/>
        </p:nvSpPr>
        <p:spPr bwMode="auto">
          <a:xfrm>
            <a:off x="2280626" y="2202821"/>
            <a:ext cx="1861678" cy="725739"/>
          </a:xfrm>
          <a:prstGeom prst="roundRect">
            <a:avLst>
              <a:gd name="adj" fmla="val 5329"/>
            </a:avLst>
          </a:prstGeom>
          <a:solidFill>
            <a:schemeClr val="accent2"/>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cxnSp>
        <p:nvCxnSpPr>
          <p:cNvPr id="73" name="Turton | Autoshape | SlideID: 2013 | ID: 2">
            <a:extLst>
              <a:ext uri="{FF2B5EF4-FFF2-40B4-BE49-F238E27FC236}">
                <a16:creationId xmlns:a16="http://schemas.microsoft.com/office/drawing/2014/main" id="{FFFB5E27-99B0-EAE0-7BD2-0F3F743362F5}"/>
              </a:ext>
            </a:extLst>
          </p:cNvPr>
          <p:cNvCxnSpPr>
            <a:cxnSpLocks/>
          </p:cNvCxnSpPr>
          <p:nvPr/>
        </p:nvCxnSpPr>
        <p:spPr bwMode="auto">
          <a:xfrm rot="5400000">
            <a:off x="4401986" y="409046"/>
            <a:ext cx="603254" cy="2984297"/>
          </a:xfrm>
          <a:prstGeom prst="bentConnector3">
            <a:avLst>
              <a:gd name="adj1" fmla="val 50000"/>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sp>
        <p:nvSpPr>
          <p:cNvPr id="74" name="Turton | Autoshape | SlideID: 2013 | ID: 3">
            <a:extLst>
              <a:ext uri="{FF2B5EF4-FFF2-40B4-BE49-F238E27FC236}">
                <a16:creationId xmlns:a16="http://schemas.microsoft.com/office/drawing/2014/main" id="{036A4866-7158-390C-12ED-96D029920390}"/>
              </a:ext>
            </a:extLst>
          </p:cNvPr>
          <p:cNvSpPr/>
          <p:nvPr/>
        </p:nvSpPr>
        <p:spPr bwMode="auto">
          <a:xfrm>
            <a:off x="5264922" y="2202821"/>
            <a:ext cx="1861678" cy="725739"/>
          </a:xfrm>
          <a:prstGeom prst="roundRect">
            <a:avLst>
              <a:gd name="adj" fmla="val 5329"/>
            </a:avLst>
          </a:prstGeom>
          <a:solidFill>
            <a:schemeClr val="accent2"/>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sp>
        <p:nvSpPr>
          <p:cNvPr id="75" name="Turton | Autoshape | SlideID: 2013 | ID: 4">
            <a:extLst>
              <a:ext uri="{FF2B5EF4-FFF2-40B4-BE49-F238E27FC236}">
                <a16:creationId xmlns:a16="http://schemas.microsoft.com/office/drawing/2014/main" id="{C9D619EA-BBD8-8ECA-2690-2DA1F8595692}"/>
              </a:ext>
            </a:extLst>
          </p:cNvPr>
          <p:cNvSpPr/>
          <p:nvPr/>
        </p:nvSpPr>
        <p:spPr bwMode="auto">
          <a:xfrm>
            <a:off x="8250984" y="2202821"/>
            <a:ext cx="1861678" cy="725739"/>
          </a:xfrm>
          <a:prstGeom prst="roundRect">
            <a:avLst>
              <a:gd name="adj" fmla="val 5329"/>
            </a:avLst>
          </a:prstGeom>
          <a:solidFill>
            <a:schemeClr val="accent2"/>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cxnSp>
        <p:nvCxnSpPr>
          <p:cNvPr id="76" name="Turton | Autoshape | SlideID: 2013 | ID: 5">
            <a:extLst>
              <a:ext uri="{FF2B5EF4-FFF2-40B4-BE49-F238E27FC236}">
                <a16:creationId xmlns:a16="http://schemas.microsoft.com/office/drawing/2014/main" id="{A7B18063-7570-853B-F1F6-CF3B54F89DEE}"/>
              </a:ext>
            </a:extLst>
          </p:cNvPr>
          <p:cNvCxnSpPr>
            <a:cxnSpLocks/>
          </p:cNvCxnSpPr>
          <p:nvPr/>
        </p:nvCxnSpPr>
        <p:spPr bwMode="auto">
          <a:xfrm rot="16200000" flipH="1">
            <a:off x="7387166" y="408163"/>
            <a:ext cx="603254" cy="2986062"/>
          </a:xfrm>
          <a:prstGeom prst="bentConnector3">
            <a:avLst>
              <a:gd name="adj1" fmla="val 50000"/>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sp>
        <p:nvSpPr>
          <p:cNvPr id="77" name="Turton | Autoshape | SlideID: 2013 | ID: 6">
            <a:extLst>
              <a:ext uri="{FF2B5EF4-FFF2-40B4-BE49-F238E27FC236}">
                <a16:creationId xmlns:a16="http://schemas.microsoft.com/office/drawing/2014/main" id="{D52011B5-C443-E5B7-1A3E-B68632B23091}"/>
              </a:ext>
            </a:extLst>
          </p:cNvPr>
          <p:cNvSpPr/>
          <p:nvPr/>
        </p:nvSpPr>
        <p:spPr bwMode="auto">
          <a:xfrm>
            <a:off x="2284428" y="3258203"/>
            <a:ext cx="1861678" cy="662631"/>
          </a:xfrm>
          <a:prstGeom prst="roundRect">
            <a:avLst>
              <a:gd name="adj" fmla="val 5329"/>
            </a:avLst>
          </a:prstGeom>
          <a:solidFill>
            <a:schemeClr val="accent3"/>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sp>
        <p:nvSpPr>
          <p:cNvPr id="79" name="Turton | Autoshape | SlideID: 2013 | ID: 8">
            <a:extLst>
              <a:ext uri="{FF2B5EF4-FFF2-40B4-BE49-F238E27FC236}">
                <a16:creationId xmlns:a16="http://schemas.microsoft.com/office/drawing/2014/main" id="{B97C0278-9D80-7073-523E-525712A5C04A}"/>
              </a:ext>
            </a:extLst>
          </p:cNvPr>
          <p:cNvSpPr/>
          <p:nvPr/>
        </p:nvSpPr>
        <p:spPr bwMode="auto">
          <a:xfrm>
            <a:off x="5264922" y="3045509"/>
            <a:ext cx="2307730" cy="875326"/>
          </a:xfrm>
          <a:prstGeom prst="roundRect">
            <a:avLst>
              <a:gd name="adj" fmla="val 5329"/>
            </a:avLst>
          </a:prstGeom>
          <a:solidFill>
            <a:schemeClr val="accent3"/>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sp>
        <p:nvSpPr>
          <p:cNvPr id="80" name="Turton | Autoshape | SlideID: 2013 | ID: 9">
            <a:extLst>
              <a:ext uri="{FF2B5EF4-FFF2-40B4-BE49-F238E27FC236}">
                <a16:creationId xmlns:a16="http://schemas.microsoft.com/office/drawing/2014/main" id="{04D4EED7-D3FF-A359-E728-EBB2A122145A}"/>
              </a:ext>
            </a:extLst>
          </p:cNvPr>
          <p:cNvSpPr/>
          <p:nvPr/>
        </p:nvSpPr>
        <p:spPr bwMode="auto">
          <a:xfrm>
            <a:off x="5267706" y="5175666"/>
            <a:ext cx="1861678" cy="662631"/>
          </a:xfrm>
          <a:prstGeom prst="roundRect">
            <a:avLst>
              <a:gd name="adj" fmla="val 5329"/>
            </a:avLst>
          </a:prstGeom>
          <a:solidFill>
            <a:schemeClr val="accent3"/>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sp>
        <p:nvSpPr>
          <p:cNvPr id="81" name="Turton | Autoshape | SlideID: 2013 | ID: 10">
            <a:extLst>
              <a:ext uri="{FF2B5EF4-FFF2-40B4-BE49-F238E27FC236}">
                <a16:creationId xmlns:a16="http://schemas.microsoft.com/office/drawing/2014/main" id="{A223F9A8-444C-85FA-DF45-89BF9CE2C09A}"/>
              </a:ext>
            </a:extLst>
          </p:cNvPr>
          <p:cNvSpPr/>
          <p:nvPr/>
        </p:nvSpPr>
        <p:spPr bwMode="auto">
          <a:xfrm>
            <a:off x="8297525" y="3134600"/>
            <a:ext cx="3810687" cy="3422848"/>
          </a:xfrm>
          <a:prstGeom prst="roundRect">
            <a:avLst>
              <a:gd name="adj" fmla="val 5329"/>
            </a:avLst>
          </a:prstGeom>
          <a:solidFill>
            <a:schemeClr val="accent3"/>
          </a:solidFill>
          <a:ln w="12700" cap="flat" cmpd="sng" algn="ctr">
            <a:noFill/>
            <a:prstDash val="solid"/>
            <a:miter lim="400000"/>
            <a:headEnd type="none" w="med" len="med"/>
            <a:tailEnd type="none" w="med" len="med"/>
          </a:ln>
          <a:effectLst/>
        </p:spPr>
        <p:txBody>
          <a:bodyPr vert="horz" wrap="square" lIns="16697" tIns="16697" rIns="16697" bIns="16697" numCol="1" rtlCol="0" anchor="ctr" anchorCtr="0" compatLnSpc="1">
            <a:prstTxWarp prst="textNoShape">
              <a:avLst/>
            </a:prstTxWarp>
            <a:noAutofit/>
          </a:bodyPr>
          <a:lstStyle/>
          <a:p>
            <a:pPr defTabSz="361754"/>
            <a:endParaRPr lang="en-GB" sz="863" dirty="0">
              <a:solidFill>
                <a:srgbClr val="74808C"/>
              </a:solidFill>
              <a:latin typeface=""/>
              <a:ea typeface="Poppins" charset="0"/>
              <a:cs typeface="Poppins" charset="0"/>
              <a:sym typeface="Poppins" charset="0"/>
            </a:endParaRPr>
          </a:p>
        </p:txBody>
      </p:sp>
      <p:cxnSp>
        <p:nvCxnSpPr>
          <p:cNvPr id="83" name="Turton | Autoshape | SlideID: 2013 | ID: 12">
            <a:extLst>
              <a:ext uri="{FF2B5EF4-FFF2-40B4-BE49-F238E27FC236}">
                <a16:creationId xmlns:a16="http://schemas.microsoft.com/office/drawing/2014/main" id="{42E9663D-5961-11C0-1621-1B4D1EF7C2E2}"/>
              </a:ext>
            </a:extLst>
          </p:cNvPr>
          <p:cNvCxnSpPr>
            <a:cxnSpLocks/>
          </p:cNvCxnSpPr>
          <p:nvPr/>
        </p:nvCxnSpPr>
        <p:spPr bwMode="auto">
          <a:xfrm rot="10800000" flipH="1" flipV="1">
            <a:off x="2280626" y="2565690"/>
            <a:ext cx="3801" cy="1023829"/>
          </a:xfrm>
          <a:prstGeom prst="bentConnector3">
            <a:avLst>
              <a:gd name="adj1" fmla="val -2636070"/>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cxnSp>
        <p:nvCxnSpPr>
          <p:cNvPr id="85" name="Turton | Autoshape | SlideID: 2013 | ID: 14">
            <a:extLst>
              <a:ext uri="{FF2B5EF4-FFF2-40B4-BE49-F238E27FC236}">
                <a16:creationId xmlns:a16="http://schemas.microsoft.com/office/drawing/2014/main" id="{C50EFFF3-E413-891A-B835-C5D0B83B5E41}"/>
              </a:ext>
            </a:extLst>
          </p:cNvPr>
          <p:cNvCxnSpPr>
            <a:cxnSpLocks/>
            <a:endCxn id="79" idx="1"/>
          </p:cNvCxnSpPr>
          <p:nvPr/>
        </p:nvCxnSpPr>
        <p:spPr bwMode="auto">
          <a:xfrm rot="5400000">
            <a:off x="4808965" y="3021646"/>
            <a:ext cx="917484" cy="5569"/>
          </a:xfrm>
          <a:prstGeom prst="bentConnector4">
            <a:avLst>
              <a:gd name="adj1" fmla="val 477"/>
              <a:gd name="adj2" fmla="val 1841426"/>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cxnSp>
        <p:nvCxnSpPr>
          <p:cNvPr id="86" name="Turton | Autoshape | SlideID: 2013 | ID: 15">
            <a:extLst>
              <a:ext uri="{FF2B5EF4-FFF2-40B4-BE49-F238E27FC236}">
                <a16:creationId xmlns:a16="http://schemas.microsoft.com/office/drawing/2014/main" id="{8E72392A-B977-3FEB-AC46-A733BFA80DA9}"/>
              </a:ext>
            </a:extLst>
          </p:cNvPr>
          <p:cNvCxnSpPr>
            <a:cxnSpLocks/>
            <a:endCxn id="80" idx="1"/>
          </p:cNvCxnSpPr>
          <p:nvPr/>
        </p:nvCxnSpPr>
        <p:spPr bwMode="auto">
          <a:xfrm rot="16200000" flipH="1">
            <a:off x="3427665" y="3666941"/>
            <a:ext cx="3576096" cy="103985"/>
          </a:xfrm>
          <a:prstGeom prst="bentConnector2">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cxnSp>
        <p:nvCxnSpPr>
          <p:cNvPr id="88" name="Turton | Autoshape | SlideID: 2013 | ID: 17">
            <a:extLst>
              <a:ext uri="{FF2B5EF4-FFF2-40B4-BE49-F238E27FC236}">
                <a16:creationId xmlns:a16="http://schemas.microsoft.com/office/drawing/2014/main" id="{A526C2AF-79C8-DF2A-A64A-5D3FC608447F}"/>
              </a:ext>
            </a:extLst>
          </p:cNvPr>
          <p:cNvCxnSpPr>
            <a:cxnSpLocks/>
          </p:cNvCxnSpPr>
          <p:nvPr/>
        </p:nvCxnSpPr>
        <p:spPr bwMode="auto">
          <a:xfrm rot="10800000" flipV="1">
            <a:off x="8250984" y="2565690"/>
            <a:ext cx="5568" cy="1023829"/>
          </a:xfrm>
          <a:prstGeom prst="bentConnector3">
            <a:avLst>
              <a:gd name="adj1" fmla="val 1800000"/>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sp>
        <p:nvSpPr>
          <p:cNvPr id="89" name="Turton | Text box | SlideID: 2013 | ID: 18">
            <a:extLst>
              <a:ext uri="{FF2B5EF4-FFF2-40B4-BE49-F238E27FC236}">
                <a16:creationId xmlns:a16="http://schemas.microsoft.com/office/drawing/2014/main" id="{F5E0C551-08CC-807C-FEF8-219ED380CE18}"/>
              </a:ext>
            </a:extLst>
          </p:cNvPr>
          <p:cNvSpPr txBox="1"/>
          <p:nvPr/>
        </p:nvSpPr>
        <p:spPr>
          <a:xfrm>
            <a:off x="5451040" y="897829"/>
            <a:ext cx="1468222" cy="400110"/>
          </a:xfrm>
          <a:prstGeom prst="rect">
            <a:avLst/>
          </a:prstGeom>
          <a:noFill/>
        </p:spPr>
        <p:txBody>
          <a:bodyPr wrap="square" rtlCol="0" anchor="ctr" anchorCtr="0">
            <a:spAutoFit/>
          </a:bodyPr>
          <a:lstStyle/>
          <a:p>
            <a:pPr algn="ctr"/>
            <a:r>
              <a:rPr lang="en-GB" sz="2000" dirty="0">
                <a:solidFill>
                  <a:schemeClr val="bg1"/>
                </a:solidFill>
                <a:latin typeface="Arial" panose="020B0604020202020204" pitchFamily="34" charset="0"/>
                <a:ea typeface="League Spartan" charset="0"/>
                <a:cs typeface="Poppins" pitchFamily="2" charset="77"/>
              </a:rPr>
              <a:t>Calibration</a:t>
            </a:r>
            <a:endParaRPr lang="en-GB" sz="1600" dirty="0">
              <a:solidFill>
                <a:schemeClr val="bg1"/>
              </a:solidFill>
              <a:latin typeface="Arial" panose="020B0604020202020204" pitchFamily="34" charset="0"/>
              <a:ea typeface="League Spartan" charset="0"/>
              <a:cs typeface="Poppins" pitchFamily="2" charset="77"/>
            </a:endParaRPr>
          </a:p>
        </p:txBody>
      </p:sp>
      <p:sp>
        <p:nvSpPr>
          <p:cNvPr id="91" name="Turton | Text box | SlideID: 2013 | ID: 20">
            <a:extLst>
              <a:ext uri="{FF2B5EF4-FFF2-40B4-BE49-F238E27FC236}">
                <a16:creationId xmlns:a16="http://schemas.microsoft.com/office/drawing/2014/main" id="{1DE1DBED-6606-E923-EE91-0948AB4B2040}"/>
              </a:ext>
            </a:extLst>
          </p:cNvPr>
          <p:cNvSpPr txBox="1"/>
          <p:nvPr/>
        </p:nvSpPr>
        <p:spPr>
          <a:xfrm>
            <a:off x="2365135" y="2263638"/>
            <a:ext cx="1694693" cy="584775"/>
          </a:xfrm>
          <a:prstGeom prst="rect">
            <a:avLst/>
          </a:prstGeom>
          <a:noFill/>
        </p:spPr>
        <p:txBody>
          <a:bodyPr wrap="squar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1. Pseudo Market Prices</a:t>
            </a:r>
          </a:p>
        </p:txBody>
      </p:sp>
      <p:sp>
        <p:nvSpPr>
          <p:cNvPr id="93" name="Turton | Text box | SlideID: 2013 | ID: 22">
            <a:extLst>
              <a:ext uri="{FF2B5EF4-FFF2-40B4-BE49-F238E27FC236}">
                <a16:creationId xmlns:a16="http://schemas.microsoft.com/office/drawing/2014/main" id="{98F1A671-9FFF-6A93-1924-A7522A263B46}"/>
              </a:ext>
            </a:extLst>
          </p:cNvPr>
          <p:cNvSpPr txBox="1"/>
          <p:nvPr/>
        </p:nvSpPr>
        <p:spPr>
          <a:xfrm>
            <a:off x="5344271" y="2137719"/>
            <a:ext cx="1696050" cy="830997"/>
          </a:xfrm>
          <a:prstGeom prst="rect">
            <a:avLst/>
          </a:prstGeom>
          <a:noFill/>
        </p:spPr>
        <p:txBody>
          <a:bodyPr wrap="squar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2. Levenberg-Marquardt Optimiser</a:t>
            </a:r>
          </a:p>
        </p:txBody>
      </p:sp>
      <p:sp>
        <p:nvSpPr>
          <p:cNvPr id="95" name="Turton | Text box | SlideID: 2013 | ID: 24">
            <a:extLst>
              <a:ext uri="{FF2B5EF4-FFF2-40B4-BE49-F238E27FC236}">
                <a16:creationId xmlns:a16="http://schemas.microsoft.com/office/drawing/2014/main" id="{01955A70-1D2E-F594-B664-936CA02EFBA3}"/>
              </a:ext>
            </a:extLst>
          </p:cNvPr>
          <p:cNvSpPr txBox="1"/>
          <p:nvPr/>
        </p:nvSpPr>
        <p:spPr>
          <a:xfrm>
            <a:off x="8145238" y="2259411"/>
            <a:ext cx="2042419" cy="584775"/>
          </a:xfrm>
          <a:prstGeom prst="rect">
            <a:avLst/>
          </a:prstGeom>
          <a:noFill/>
        </p:spPr>
        <p:txBody>
          <a:bodyPr wrap="non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3. Price convert to </a:t>
            </a:r>
          </a:p>
          <a:p>
            <a:pPr algn="ctr"/>
            <a:r>
              <a:rPr lang="en-GB" sz="1600" dirty="0">
                <a:solidFill>
                  <a:schemeClr val="bg1"/>
                </a:solidFill>
                <a:latin typeface="Arial" panose="020B0604020202020204" pitchFamily="34" charset="0"/>
                <a:ea typeface="League Spartan" charset="0"/>
                <a:cs typeface="Poppins" pitchFamily="2" charset="77"/>
              </a:rPr>
              <a:t> Implied Volatility(IV)</a:t>
            </a:r>
          </a:p>
        </p:txBody>
      </p:sp>
      <p:sp>
        <p:nvSpPr>
          <p:cNvPr id="97" name="Turton | Text box | SlideID: 2013 | ID: 26">
            <a:extLst>
              <a:ext uri="{FF2B5EF4-FFF2-40B4-BE49-F238E27FC236}">
                <a16:creationId xmlns:a16="http://schemas.microsoft.com/office/drawing/2014/main" id="{1DD67EAB-FE58-1ECA-DD2F-144D1638EE3D}"/>
              </a:ext>
            </a:extLst>
          </p:cNvPr>
          <p:cNvSpPr txBox="1"/>
          <p:nvPr/>
        </p:nvSpPr>
        <p:spPr>
          <a:xfrm>
            <a:off x="2243059" y="3308953"/>
            <a:ext cx="1984839" cy="584775"/>
          </a:xfrm>
          <a:prstGeom prst="rect">
            <a:avLst/>
          </a:prstGeom>
          <a:noFill/>
        </p:spPr>
        <p:txBody>
          <a:bodyPr wrap="non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Black-Scholes best </a:t>
            </a:r>
          </a:p>
          <a:p>
            <a:pPr algn="ctr"/>
            <a:r>
              <a:rPr lang="en-GB" sz="1600" dirty="0">
                <a:solidFill>
                  <a:schemeClr val="bg1"/>
                </a:solidFill>
                <a:latin typeface="Arial" panose="020B0604020202020204" pitchFamily="34" charset="0"/>
                <a:ea typeface="League Spartan" charset="0"/>
                <a:cs typeface="Poppins" pitchFamily="2" charset="77"/>
              </a:rPr>
              <a:t>estimate</a:t>
            </a:r>
          </a:p>
        </p:txBody>
      </p:sp>
      <p:sp>
        <p:nvSpPr>
          <p:cNvPr id="99" name="Turton | Text box | SlideID: 2013 | ID: 28">
            <a:extLst>
              <a:ext uri="{FF2B5EF4-FFF2-40B4-BE49-F238E27FC236}">
                <a16:creationId xmlns:a16="http://schemas.microsoft.com/office/drawing/2014/main" id="{3777C7A3-E476-15A4-070F-FFC7CB913C1C}"/>
              </a:ext>
            </a:extLst>
          </p:cNvPr>
          <p:cNvSpPr txBox="1"/>
          <p:nvPr/>
        </p:nvSpPr>
        <p:spPr>
          <a:xfrm>
            <a:off x="5451040" y="3073572"/>
            <a:ext cx="1941062" cy="830997"/>
          </a:xfrm>
          <a:prstGeom prst="rect">
            <a:avLst/>
          </a:prstGeom>
          <a:noFill/>
        </p:spPr>
        <p:txBody>
          <a:bodyPr wrap="squar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Random selected SVJD model </a:t>
            </a:r>
          </a:p>
          <a:p>
            <a:pPr algn="ctr"/>
            <a:r>
              <a:rPr lang="en-GB" sz="1600" dirty="0">
                <a:solidFill>
                  <a:schemeClr val="bg1"/>
                </a:solidFill>
                <a:latin typeface="Arial" panose="020B0604020202020204" pitchFamily="34" charset="0"/>
                <a:ea typeface="League Spartan" charset="0"/>
                <a:cs typeface="Poppins" pitchFamily="2" charset="77"/>
              </a:rPr>
              <a:t>parameters’ values</a:t>
            </a:r>
          </a:p>
        </p:txBody>
      </p:sp>
      <p:sp>
        <p:nvSpPr>
          <p:cNvPr id="101" name="Turton | Text box | SlideID: 2013 | ID: 30">
            <a:extLst>
              <a:ext uri="{FF2B5EF4-FFF2-40B4-BE49-F238E27FC236}">
                <a16:creationId xmlns:a16="http://schemas.microsoft.com/office/drawing/2014/main" id="{5B0B5DF7-E203-C606-08F5-08D6196A37C6}"/>
              </a:ext>
            </a:extLst>
          </p:cNvPr>
          <p:cNvSpPr txBox="1"/>
          <p:nvPr/>
        </p:nvSpPr>
        <p:spPr>
          <a:xfrm>
            <a:off x="8330272" y="3448712"/>
            <a:ext cx="3758577" cy="2554545"/>
          </a:xfrm>
          <a:prstGeom prst="rect">
            <a:avLst/>
          </a:prstGeom>
          <a:noFill/>
        </p:spPr>
        <p:txBody>
          <a:bodyPr wrap="squar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Option price under </a:t>
            </a:r>
          </a:p>
          <a:p>
            <a:pPr algn="ctr"/>
            <a:r>
              <a:rPr lang="en-GB" sz="1600" dirty="0">
                <a:solidFill>
                  <a:schemeClr val="bg1"/>
                </a:solidFill>
                <a:latin typeface="Arial" panose="020B0604020202020204" pitchFamily="34" charset="0"/>
                <a:ea typeface="League Spartan" charset="0"/>
                <a:cs typeface="Poppins" pitchFamily="2" charset="77"/>
              </a:rPr>
              <a:t>16 Maturities</a:t>
            </a:r>
          </a:p>
          <a:p>
            <a:pPr algn="ctr"/>
            <a:r>
              <a:rPr lang="en-GB" sz="1600" dirty="0">
                <a:solidFill>
                  <a:schemeClr val="bg1"/>
                </a:solidFill>
                <a:latin typeface="Arial" panose="020B0604020202020204" pitchFamily="34" charset="0"/>
                <a:ea typeface="League Spartan" charset="0"/>
                <a:cs typeface="Poppins" pitchFamily="2" charset="77"/>
              </a:rPr>
              <a:t>11 Strikes</a:t>
            </a:r>
          </a:p>
          <a:p>
            <a:pPr algn="ctr"/>
            <a:endParaRPr lang="en-GB" sz="1600" dirty="0">
              <a:solidFill>
                <a:schemeClr val="bg1"/>
              </a:solidFill>
              <a:latin typeface="Arial" panose="020B0604020202020204" pitchFamily="34" charset="0"/>
              <a:ea typeface="League Spartan" charset="0"/>
              <a:cs typeface="Poppins" pitchFamily="2" charset="77"/>
            </a:endParaRPr>
          </a:p>
          <a:p>
            <a:pPr algn="ctr"/>
            <a:r>
              <a:rPr lang="en-GB" sz="1600" dirty="0">
                <a:solidFill>
                  <a:srgbClr val="FF0000"/>
                </a:solidFill>
                <a:latin typeface="Arial" panose="020B0604020202020204" pitchFamily="34" charset="0"/>
                <a:ea typeface="League Spartan" charset="0"/>
                <a:cs typeface="Poppins" pitchFamily="2" charset="77"/>
              </a:rPr>
              <a:t>16 Maturities</a:t>
            </a:r>
            <a:r>
              <a:rPr lang="en-GB" sz="1600" dirty="0">
                <a:solidFill>
                  <a:schemeClr val="bg1"/>
                </a:solidFill>
                <a:latin typeface="Arial" panose="020B0604020202020204" pitchFamily="34" charset="0"/>
                <a:ea typeface="League Spartan" charset="0"/>
                <a:cs typeface="Poppins" pitchFamily="2" charset="77"/>
              </a:rPr>
              <a:t>: 0.25, 0.50, 0.75, 1.00, 2.00, 3.00, 4.00, 5.00, 6.00, 7.00, 8.00, 9.00, 10.00, 15.00, 20.00, 25.00</a:t>
            </a:r>
          </a:p>
          <a:p>
            <a:pPr algn="ctr"/>
            <a:endParaRPr lang="en-GB" sz="1600" dirty="0">
              <a:solidFill>
                <a:schemeClr val="bg1"/>
              </a:solidFill>
              <a:latin typeface="Arial" panose="020B0604020202020204" pitchFamily="34" charset="0"/>
              <a:ea typeface="League Spartan" charset="0"/>
              <a:cs typeface="Poppins" pitchFamily="2" charset="77"/>
            </a:endParaRPr>
          </a:p>
          <a:p>
            <a:pPr algn="ctr"/>
            <a:r>
              <a:rPr lang="en-GB" sz="1600" dirty="0">
                <a:solidFill>
                  <a:srgbClr val="FF0000"/>
                </a:solidFill>
                <a:latin typeface="Arial" panose="020B0604020202020204" pitchFamily="34" charset="0"/>
                <a:ea typeface="League Spartan" charset="0"/>
                <a:cs typeface="Poppins" pitchFamily="2" charset="77"/>
              </a:rPr>
              <a:t>11 Strikes</a:t>
            </a:r>
            <a:r>
              <a:rPr lang="en-GB" sz="1600" dirty="0">
                <a:solidFill>
                  <a:schemeClr val="bg1"/>
                </a:solidFill>
                <a:latin typeface="Arial" panose="020B0604020202020204" pitchFamily="34" charset="0"/>
                <a:ea typeface="League Spartan" charset="0"/>
                <a:cs typeface="Poppins" pitchFamily="2" charset="77"/>
              </a:rPr>
              <a:t>: 0.5, 0.6, 0.7, 0.8, 0.9, 1.0, 1.1, 1.2, 1.3, 1.4, 1.5</a:t>
            </a:r>
          </a:p>
        </p:txBody>
      </p:sp>
      <p:sp>
        <p:nvSpPr>
          <p:cNvPr id="104" name="Turton | Text box | SlideID: 2013 | ID: 33">
            <a:extLst>
              <a:ext uri="{FF2B5EF4-FFF2-40B4-BE49-F238E27FC236}">
                <a16:creationId xmlns:a16="http://schemas.microsoft.com/office/drawing/2014/main" id="{12995819-7A4A-8B4A-A34B-94F989A10E52}"/>
              </a:ext>
            </a:extLst>
          </p:cNvPr>
          <p:cNvSpPr txBox="1">
            <a:spLocks/>
          </p:cNvSpPr>
          <p:nvPr/>
        </p:nvSpPr>
        <p:spPr>
          <a:xfrm>
            <a:off x="2867096" y="4338977"/>
            <a:ext cx="683680" cy="223154"/>
          </a:xfrm>
          <a:prstGeom prst="rect">
            <a:avLst/>
          </a:prstGeom>
        </p:spPr>
        <p:txBody>
          <a:bodyPr vert="horz" wrap="none" lIns="40084" tIns="20042" rIns="40084" bIns="20042"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GB" sz="1200" dirty="0">
                <a:solidFill>
                  <a:schemeClr val="bg1"/>
                </a:solidFill>
                <a:latin typeface="Arial" panose="020B0604020202020204" pitchFamily="34" charset="0"/>
                <a:ea typeface="Lato Light" panose="020F0502020204030203" pitchFamily="34" charset="0"/>
                <a:cs typeface="Mukta ExtraLight" panose="020B0000000000000000" pitchFamily="34" charset="77"/>
              </a:rPr>
              <a:t>Manager</a:t>
            </a:r>
          </a:p>
        </p:txBody>
      </p:sp>
      <p:sp>
        <p:nvSpPr>
          <p:cNvPr id="105" name="Turton | Text box | SlideID: 2013 | ID: 34">
            <a:extLst>
              <a:ext uri="{FF2B5EF4-FFF2-40B4-BE49-F238E27FC236}">
                <a16:creationId xmlns:a16="http://schemas.microsoft.com/office/drawing/2014/main" id="{CB4553E2-FFE7-CD93-2D4D-2B89D54636CE}"/>
              </a:ext>
            </a:extLst>
          </p:cNvPr>
          <p:cNvSpPr txBox="1"/>
          <p:nvPr/>
        </p:nvSpPr>
        <p:spPr>
          <a:xfrm>
            <a:off x="5513902" y="5204047"/>
            <a:ext cx="1369285" cy="584775"/>
          </a:xfrm>
          <a:prstGeom prst="rect">
            <a:avLst/>
          </a:prstGeom>
          <a:noFill/>
        </p:spPr>
        <p:txBody>
          <a:bodyPr wrap="none" rtlCol="0" anchor="ctr" anchorCtr="0">
            <a:spAutoFit/>
          </a:bodyPr>
          <a:lstStyle/>
          <a:p>
            <a:pPr algn="ctr"/>
            <a:r>
              <a:rPr lang="en-GB" sz="1600" dirty="0">
                <a:solidFill>
                  <a:schemeClr val="bg1"/>
                </a:solidFill>
                <a:latin typeface="Arial" panose="020B0604020202020204" pitchFamily="34" charset="0"/>
                <a:ea typeface="League Spartan" charset="0"/>
                <a:cs typeface="Poppins" pitchFamily="2" charset="77"/>
              </a:rPr>
              <a:t>COS Pricing </a:t>
            </a:r>
          </a:p>
          <a:p>
            <a:pPr algn="ctr"/>
            <a:r>
              <a:rPr lang="en-GB" sz="1600" dirty="0">
                <a:solidFill>
                  <a:schemeClr val="bg1"/>
                </a:solidFill>
                <a:latin typeface="Arial" panose="020B0604020202020204" pitchFamily="34" charset="0"/>
                <a:ea typeface="League Spartan" charset="0"/>
                <a:cs typeface="Poppins" pitchFamily="2" charset="77"/>
              </a:rPr>
              <a:t>method</a:t>
            </a:r>
          </a:p>
        </p:txBody>
      </p:sp>
      <p:cxnSp>
        <p:nvCxnSpPr>
          <p:cNvPr id="109" name="Turton | Line | SlideID: 2013 | ID: 38">
            <a:extLst>
              <a:ext uri="{FF2B5EF4-FFF2-40B4-BE49-F238E27FC236}">
                <a16:creationId xmlns:a16="http://schemas.microsoft.com/office/drawing/2014/main" id="{F916B47E-51E5-B485-9B0A-B3C8C87D9522}"/>
              </a:ext>
            </a:extLst>
          </p:cNvPr>
          <p:cNvCxnSpPr/>
          <p:nvPr/>
        </p:nvCxnSpPr>
        <p:spPr>
          <a:xfrm>
            <a:off x="6195760" y="1599567"/>
            <a:ext cx="0" cy="603254"/>
          </a:xfrm>
          <a:prstGeom prst="line">
            <a:avLst/>
          </a:prstGeom>
          <a:blipFill dpi="0" rotWithShape="0">
            <a:blip r:embed="rId6"/>
            <a:srcRect/>
            <a:tile tx="0" ty="0" sx="100000" sy="100000" flip="none" algn="tl"/>
          </a:blipFill>
          <a:ln w="12700" cap="flat" cmpd="sng" algn="ctr">
            <a:solidFill>
              <a:schemeClr val="bg1">
                <a:lumMod val="75000"/>
              </a:schemeClr>
            </a:solidFill>
            <a:prstDash val="solid"/>
            <a:miter lim="400000"/>
            <a:headEnd type="none" w="med" len="med"/>
            <a:tailEnd type="arrow" w="med" len="med"/>
          </a:ln>
          <a:effectLst/>
        </p:spPr>
      </p:cxnSp>
      <p:pic>
        <p:nvPicPr>
          <p:cNvPr id="4" name="Picture 3">
            <a:extLst>
              <a:ext uri="{FF2B5EF4-FFF2-40B4-BE49-F238E27FC236}">
                <a16:creationId xmlns:a16="http://schemas.microsoft.com/office/drawing/2014/main" id="{5BD97A83-9116-5479-F98D-507F5A2EA88D}"/>
              </a:ext>
            </a:extLst>
          </p:cNvPr>
          <p:cNvPicPr>
            <a:picLocks noChangeAspect="1"/>
          </p:cNvPicPr>
          <p:nvPr/>
        </p:nvPicPr>
        <p:blipFill>
          <a:blip r:embed="rId7"/>
          <a:stretch>
            <a:fillRect/>
          </a:stretch>
        </p:blipFill>
        <p:spPr>
          <a:xfrm>
            <a:off x="5513902" y="3969509"/>
            <a:ext cx="2296592" cy="1159591"/>
          </a:xfrm>
          <a:prstGeom prst="rect">
            <a:avLst/>
          </a:prstGeom>
        </p:spPr>
      </p:pic>
      <p:cxnSp>
        <p:nvCxnSpPr>
          <p:cNvPr id="11" name="Turton | Autoshape | SlideID: 2013 | ID: 15">
            <a:extLst>
              <a:ext uri="{FF2B5EF4-FFF2-40B4-BE49-F238E27FC236}">
                <a16:creationId xmlns:a16="http://schemas.microsoft.com/office/drawing/2014/main" id="{4FF86252-1DBD-5BF2-A50E-E0C6B9811A3F}"/>
              </a:ext>
            </a:extLst>
          </p:cNvPr>
          <p:cNvCxnSpPr>
            <a:cxnSpLocks/>
            <a:stCxn id="79" idx="1"/>
            <a:endCxn id="4" idx="1"/>
          </p:cNvCxnSpPr>
          <p:nvPr/>
        </p:nvCxnSpPr>
        <p:spPr bwMode="auto">
          <a:xfrm rot="10800000" flipH="1" flipV="1">
            <a:off x="5264922" y="3483171"/>
            <a:ext cx="248980" cy="1066133"/>
          </a:xfrm>
          <a:prstGeom prst="bentConnector3">
            <a:avLst>
              <a:gd name="adj1" fmla="val -91815"/>
            </a:avLst>
          </a:prstGeom>
          <a:blipFill dpi="0" rotWithShape="0">
            <a:blip r:embed="rId6"/>
            <a:srcRect/>
            <a:tile tx="0" ty="0" sx="100000" sy="100000" flip="none" algn="tl"/>
          </a:blipFill>
          <a:ln w="12700" cap="flat" cmpd="sng" algn="ctr">
            <a:solidFill>
              <a:schemeClr val="bg2">
                <a:lumMod val="100000"/>
              </a:schemeClr>
            </a:solidFill>
            <a:prstDash val="solid"/>
            <a:miter lim="400000"/>
            <a:headEnd type="none" w="med" len="med"/>
            <a:tailEnd type="arrow" w="med" len="med"/>
          </a:ln>
          <a:effectLst/>
        </p:spPr>
      </p:cxnSp>
      <p:sp>
        <p:nvSpPr>
          <p:cNvPr id="10" name="Turton | Placeholder | SlideID: 1936 | ID: 8">
            <a:extLst>
              <a:ext uri="{FF2B5EF4-FFF2-40B4-BE49-F238E27FC236}">
                <a16:creationId xmlns:a16="http://schemas.microsoft.com/office/drawing/2014/main" id="{93EF822C-F00B-CAA8-D436-23C0720B9D15}"/>
              </a:ext>
            </a:extLst>
          </p:cNvPr>
          <p:cNvSpPr>
            <a:spLocks noGrp="1"/>
          </p:cNvSpPr>
          <p:nvPr>
            <p:ph type="title"/>
          </p:nvPr>
        </p:nvSpPr>
        <p:spPr>
          <a:xfrm>
            <a:off x="312428" y="255994"/>
            <a:ext cx="3829876" cy="723548"/>
          </a:xfrm>
        </p:spPr>
        <p:txBody>
          <a:bodyPr>
            <a:noAutofit/>
          </a:bodyPr>
          <a:lstStyle/>
          <a:p>
            <a:r>
              <a:rPr lang="en-GB" sz="2800" dirty="0"/>
              <a:t>Calibration Process</a:t>
            </a:r>
          </a:p>
        </p:txBody>
      </p:sp>
    </p:spTree>
    <p:custDataLst>
      <p:tags r:id="rId1"/>
    </p:custDataLst>
    <p:extLst>
      <p:ext uri="{BB962C8B-B14F-4D97-AF65-F5344CB8AC3E}">
        <p14:creationId xmlns:p14="http://schemas.microsoft.com/office/powerpoint/2010/main" val="3218618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F4CCA3-6958-8168-F62C-57C9AF9412F6}"/>
              </a:ext>
            </a:extLst>
          </p:cNvPr>
          <p:cNvSpPr txBox="1"/>
          <p:nvPr/>
        </p:nvSpPr>
        <p:spPr>
          <a:xfrm>
            <a:off x="121706" y="637358"/>
            <a:ext cx="6221575" cy="461665"/>
          </a:xfrm>
          <a:prstGeom prst="rect">
            <a:avLst/>
          </a:prstGeom>
          <a:noFill/>
        </p:spPr>
        <p:txBody>
          <a:bodyPr wrap="none" rtlCol="0">
            <a:spAutoFit/>
          </a:bodyPr>
          <a:lstStyle/>
          <a:p>
            <a:r>
              <a:rPr lang="en-GB" sz="2400" b="1" dirty="0"/>
              <a:t>Data from Economic Scenario Generator:</a:t>
            </a:r>
          </a:p>
        </p:txBody>
      </p:sp>
      <p:grpSp>
        <p:nvGrpSpPr>
          <p:cNvPr id="3" name="Group 2">
            <a:extLst>
              <a:ext uri="{FF2B5EF4-FFF2-40B4-BE49-F238E27FC236}">
                <a16:creationId xmlns:a16="http://schemas.microsoft.com/office/drawing/2014/main" id="{EEAAE0C4-1CCF-572E-649B-4D4266F780D0}"/>
              </a:ext>
            </a:extLst>
          </p:cNvPr>
          <p:cNvGrpSpPr/>
          <p:nvPr/>
        </p:nvGrpSpPr>
        <p:grpSpPr>
          <a:xfrm>
            <a:off x="537663" y="1096755"/>
            <a:ext cx="17164280" cy="5576819"/>
            <a:chOff x="0" y="1484993"/>
            <a:chExt cx="14751586" cy="4251357"/>
          </a:xfrm>
        </p:grpSpPr>
        <p:pic>
          <p:nvPicPr>
            <p:cNvPr id="5" name="Picture 4">
              <a:extLst>
                <a:ext uri="{FF2B5EF4-FFF2-40B4-BE49-F238E27FC236}">
                  <a16:creationId xmlns:a16="http://schemas.microsoft.com/office/drawing/2014/main" id="{D3CDFBC4-E99A-91DE-0627-4A31D14253C6}"/>
                </a:ext>
              </a:extLst>
            </p:cNvPr>
            <p:cNvPicPr>
              <a:picLocks noChangeAspect="1"/>
            </p:cNvPicPr>
            <p:nvPr/>
          </p:nvPicPr>
          <p:blipFill>
            <a:blip r:embed="rId2"/>
            <a:stretch>
              <a:fillRect/>
            </a:stretch>
          </p:blipFill>
          <p:spPr>
            <a:xfrm>
              <a:off x="0" y="1538817"/>
              <a:ext cx="14600117" cy="4197533"/>
            </a:xfrm>
            <a:prstGeom prst="rect">
              <a:avLst/>
            </a:prstGeom>
            <a:ln>
              <a:noFill/>
            </a:ln>
          </p:spPr>
        </p:pic>
        <p:sp>
          <p:nvSpPr>
            <p:cNvPr id="2" name="Rectangle 1">
              <a:extLst>
                <a:ext uri="{FF2B5EF4-FFF2-40B4-BE49-F238E27FC236}">
                  <a16:creationId xmlns:a16="http://schemas.microsoft.com/office/drawing/2014/main" id="{06F082B3-95CD-42FE-C3B6-0524C88F6D36}"/>
                </a:ext>
              </a:extLst>
            </p:cNvPr>
            <p:cNvSpPr/>
            <p:nvPr/>
          </p:nvSpPr>
          <p:spPr>
            <a:xfrm>
              <a:off x="0" y="1484993"/>
              <a:ext cx="14751586" cy="22894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1603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CBF4CCA3-6958-8168-F62C-57C9AF9412F6}"/>
              </a:ext>
            </a:extLst>
          </p:cNvPr>
          <p:cNvSpPr txBox="1"/>
          <p:nvPr/>
        </p:nvSpPr>
        <p:spPr>
          <a:xfrm>
            <a:off x="121706" y="637358"/>
            <a:ext cx="41136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Python sorted data output:</a:t>
            </a:r>
          </a:p>
        </p:txBody>
      </p:sp>
      <p:pic>
        <p:nvPicPr>
          <p:cNvPr id="3" name="Picture 2">
            <a:extLst>
              <a:ext uri="{FF2B5EF4-FFF2-40B4-BE49-F238E27FC236}">
                <a16:creationId xmlns:a16="http://schemas.microsoft.com/office/drawing/2014/main" id="{D2C2F61E-FBA3-4893-6E41-B256B57768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7713" y="1725473"/>
            <a:ext cx="9576574" cy="3989682"/>
          </a:xfrm>
          <a:prstGeom prst="rect">
            <a:avLst/>
          </a:prstGeom>
        </p:spPr>
      </p:pic>
    </p:spTree>
    <p:extLst>
      <p:ext uri="{BB962C8B-B14F-4D97-AF65-F5344CB8AC3E}">
        <p14:creationId xmlns:p14="http://schemas.microsoft.com/office/powerpoint/2010/main" val="352954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B5FEFB2-2909-9625-E154-17254CE9ABD0}"/>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a:stretch/>
        </p:blipFill>
        <p:spPr>
          <a:xfrm>
            <a:off x="1263578" y="2693500"/>
            <a:ext cx="1270961" cy="1270961"/>
          </a:xfrm>
          <a:prstGeom prst="rect">
            <a:avLst/>
          </a:prstGeom>
        </p:spPr>
      </p:pic>
      <p:graphicFrame>
        <p:nvGraphicFramePr>
          <p:cNvPr id="7" name="Table 6">
            <a:extLst>
              <a:ext uri="{FF2B5EF4-FFF2-40B4-BE49-F238E27FC236}">
                <a16:creationId xmlns:a16="http://schemas.microsoft.com/office/drawing/2014/main" id="{678227DD-BCB3-B216-D43D-55381F6F76FD}"/>
              </a:ext>
            </a:extLst>
          </p:cNvPr>
          <p:cNvGraphicFramePr>
            <a:graphicFrameLocks noGrp="1"/>
          </p:cNvGraphicFramePr>
          <p:nvPr>
            <p:extLst>
              <p:ext uri="{D42A27DB-BD31-4B8C-83A1-F6EECF244321}">
                <p14:modId xmlns:p14="http://schemas.microsoft.com/office/powerpoint/2010/main" val="2874596522"/>
              </p:ext>
            </p:extLst>
          </p:nvPr>
        </p:nvGraphicFramePr>
        <p:xfrm>
          <a:off x="1281021" y="2693499"/>
          <a:ext cx="8059285" cy="1080000"/>
        </p:xfrm>
        <a:graphic>
          <a:graphicData uri="http://schemas.openxmlformats.org/drawingml/2006/table">
            <a:tbl>
              <a:tblPr>
                <a:tableStyleId>{5C22544A-7EE6-4342-B048-85BDC9FD1C3A}</a:tableStyleId>
              </a:tblPr>
              <a:tblGrid>
                <a:gridCol w="895285">
                  <a:extLst>
                    <a:ext uri="{9D8B030D-6E8A-4147-A177-3AD203B41FA5}">
                      <a16:colId xmlns:a16="http://schemas.microsoft.com/office/drawing/2014/main" val="2617723339"/>
                    </a:ext>
                  </a:extLst>
                </a:gridCol>
                <a:gridCol w="7164000">
                  <a:extLst>
                    <a:ext uri="{9D8B030D-6E8A-4147-A177-3AD203B41FA5}">
                      <a16:colId xmlns:a16="http://schemas.microsoft.com/office/drawing/2014/main" val="399197410"/>
                    </a:ext>
                  </a:extLst>
                </a:gridCol>
              </a:tblGrid>
              <a:tr h="1080000">
                <a:tc>
                  <a:txBody>
                    <a:bodyPr/>
                    <a:lstStyle/>
                    <a:p>
                      <a:pPr>
                        <a:buClr>
                          <a:schemeClr val="tx1"/>
                        </a:buClr>
                      </a:pPr>
                      <a:endParaRPr lang="en-GB" sz="1600" b="0" dirty="0">
                        <a:solidFill>
                          <a:schemeClr val="accent1"/>
                        </a:solidFill>
                      </a:endParaRPr>
                    </a:p>
                  </a:txBody>
                  <a:tcPr marL="108000" marR="108000" marT="108000" marB="108000" anchor="b">
                    <a:lnL w="38100" cap="flat" cmpd="sng" algn="ctr">
                      <a:solidFill>
                        <a:schemeClr val="accent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0"/>
                        <a:alpha val="0"/>
                      </a:schemeClr>
                    </a:solidFill>
                  </a:tcPr>
                </a:tc>
                <a:tc>
                  <a:txBody>
                    <a:bodyPr/>
                    <a:lstStyle/>
                    <a:p>
                      <a:pPr>
                        <a:buClr>
                          <a:schemeClr val="dk1"/>
                        </a:buClr>
                      </a:pPr>
                      <a:r>
                        <a:rPr lang="en-GB" altLang="en-US" sz="2000" b="0" dirty="0">
                          <a:solidFill>
                            <a:schemeClr val="accent1"/>
                          </a:solidFill>
                          <a:latin typeface="Arial" panose="020B0604020202020204" pitchFamily="34" charset="0"/>
                        </a:rPr>
                        <a:t>Fourier Cosine Expansion Method (COS Method)</a:t>
                      </a:r>
                    </a:p>
                    <a:p>
                      <a:pPr>
                        <a:buClr>
                          <a:schemeClr val="dk1"/>
                        </a:buClr>
                      </a:pPr>
                      <a:r>
                        <a:rPr lang="en-GB" altLang="en-US" sz="1400" b="0" dirty="0">
                          <a:solidFill>
                            <a:schemeClr val="tx1">
                              <a:lumMod val="100000"/>
                            </a:schemeClr>
                          </a:solidFill>
                          <a:latin typeface="Arial" panose="020B0604020202020204" pitchFamily="34" charset="0"/>
                        </a:rPr>
                        <a:t>It is the method that the calibration process use to generate the price of the option.</a:t>
                      </a:r>
                    </a:p>
                    <a:p>
                      <a:pPr>
                        <a:buClr>
                          <a:schemeClr val="dk1"/>
                        </a:buClr>
                      </a:pPr>
                      <a:r>
                        <a:rPr lang="en-GB" altLang="en-US" sz="1400" b="0" dirty="0">
                          <a:solidFill>
                            <a:schemeClr val="tx1">
                              <a:lumMod val="100000"/>
                            </a:schemeClr>
                          </a:solidFill>
                          <a:latin typeface="Arial" panose="020B0604020202020204" pitchFamily="34" charset="0"/>
                        </a:rPr>
                        <a:t>Show in the OneNote if have time.</a:t>
                      </a:r>
                    </a:p>
                  </a:txBody>
                  <a:tcPr marL="108000" marR="108000" marT="108000" marB="10800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0"/>
                        <a:alpha val="0"/>
                      </a:schemeClr>
                    </a:solidFill>
                  </a:tcPr>
                </a:tc>
                <a:extLst>
                  <a:ext uri="{0D108BD9-81ED-4DB2-BD59-A6C34878D82A}">
                    <a16:rowId xmlns:a16="http://schemas.microsoft.com/office/drawing/2014/main" val="4195242164"/>
                  </a:ext>
                </a:extLst>
              </a:tr>
            </a:tbl>
          </a:graphicData>
        </a:graphic>
      </p:graphicFrame>
    </p:spTree>
    <p:extLst>
      <p:ext uri="{BB962C8B-B14F-4D97-AF65-F5344CB8AC3E}">
        <p14:creationId xmlns:p14="http://schemas.microsoft.com/office/powerpoint/2010/main" val="2654615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urton | Placeholder | SlideID: 695 | ID: 2">
            <a:extLst>
              <a:ext uri="{FF2B5EF4-FFF2-40B4-BE49-F238E27FC236}">
                <a16:creationId xmlns:a16="http://schemas.microsoft.com/office/drawing/2014/main" id="{CBA7B5B9-95EE-401F-8F3E-07F15AA82ACE}"/>
              </a:ext>
            </a:extLst>
          </p:cNvPr>
          <p:cNvSpPr>
            <a:spLocks noGrp="1"/>
          </p:cNvSpPr>
          <p:nvPr>
            <p:ph type="body" sz="quarter" idx="13"/>
          </p:nvPr>
        </p:nvSpPr>
        <p:spPr/>
        <p:txBody>
          <a:bodyPr>
            <a:normAutofit/>
          </a:bodyPr>
          <a:lstStyle/>
          <a:p>
            <a:r>
              <a:rPr lang="en-GB" sz="2800" dirty="0"/>
              <a:t>Data Analysis</a:t>
            </a:r>
          </a:p>
        </p:txBody>
      </p:sp>
      <p:cxnSp>
        <p:nvCxnSpPr>
          <p:cNvPr id="5" name="Turton | Line | SlideID: 695 | ID: 3"/>
          <p:cNvCxnSpPr>
            <a:cxnSpLocks/>
          </p:cNvCxnSpPr>
          <p:nvPr/>
        </p:nvCxnSpPr>
        <p:spPr>
          <a:xfrm flipV="1">
            <a:off x="3551934"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6" name="Turton | Line | SlideID: 695 | ID: 4"/>
          <p:cNvCxnSpPr>
            <a:cxnSpLocks/>
          </p:cNvCxnSpPr>
          <p:nvPr/>
        </p:nvCxnSpPr>
        <p:spPr>
          <a:xfrm flipV="1">
            <a:off x="5238669"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7" name="Turton | Line | SlideID: 695 | ID: 5"/>
          <p:cNvCxnSpPr>
            <a:cxnSpLocks/>
          </p:cNvCxnSpPr>
          <p:nvPr/>
        </p:nvCxnSpPr>
        <p:spPr>
          <a:xfrm flipV="1">
            <a:off x="6927693" y="3509895"/>
            <a:ext cx="1686735" cy="0"/>
          </a:xfrm>
          <a:prstGeom prst="line">
            <a:avLst/>
          </a:prstGeom>
          <a:ln w="38100" cap="rnd">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Turton | Autoshape | SlideID: 695 | ID: 8">
            <a:extLst>
              <a:ext uri="{FF2B5EF4-FFF2-40B4-BE49-F238E27FC236}">
                <a16:creationId xmlns:a16="http://schemas.microsoft.com/office/drawing/2014/main" id="{9A015661-163A-81FF-606F-8D144053169E}"/>
              </a:ext>
            </a:extLst>
          </p:cNvPr>
          <p:cNvSpPr>
            <a:spLocks/>
          </p:cNvSpPr>
          <p:nvPr/>
        </p:nvSpPr>
        <p:spPr>
          <a:xfrm>
            <a:off x="8181674" y="2115901"/>
            <a:ext cx="940664" cy="940664"/>
          </a:xfrm>
          <a:prstGeom prst="ellipse">
            <a:avLst/>
          </a:prstGeom>
          <a:solidFill>
            <a:schemeClr val="bg1">
              <a:lumMod val="65000"/>
            </a:schemeClr>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chemeClr val="bg1"/>
                </a:solidFill>
                <a:latin typeface="Arial" panose="020B0604020202020204" pitchFamily="34" charset="0"/>
              </a:rPr>
              <a:t>4</a:t>
            </a:r>
          </a:p>
        </p:txBody>
      </p:sp>
      <p:sp>
        <p:nvSpPr>
          <p:cNvPr id="12" name="Turton | Autoshape | SlideID: 699 | ID: 6">
            <a:extLst>
              <a:ext uri="{FF2B5EF4-FFF2-40B4-BE49-F238E27FC236}">
                <a16:creationId xmlns:a16="http://schemas.microsoft.com/office/drawing/2014/main" id="{EAF434E5-47E2-2EDD-4F79-ED3527A7EA3C}"/>
              </a:ext>
            </a:extLst>
          </p:cNvPr>
          <p:cNvSpPr>
            <a:spLocks/>
          </p:cNvSpPr>
          <p:nvPr/>
        </p:nvSpPr>
        <p:spPr>
          <a:xfrm>
            <a:off x="3081602" y="2151148"/>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13" name="Turton | Autoshape | SlideID: 699 | ID: 7">
            <a:extLst>
              <a:ext uri="{FF2B5EF4-FFF2-40B4-BE49-F238E27FC236}">
                <a16:creationId xmlns:a16="http://schemas.microsoft.com/office/drawing/2014/main" id="{4C75E940-261A-950F-0ED5-8FB15F5AA671}"/>
              </a:ext>
            </a:extLst>
          </p:cNvPr>
          <p:cNvSpPr>
            <a:spLocks/>
          </p:cNvSpPr>
          <p:nvPr/>
        </p:nvSpPr>
        <p:spPr>
          <a:xfrm rot="19005742">
            <a:off x="3280156" y="2446092"/>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
        <p:nvSpPr>
          <p:cNvPr id="8" name="Turton | Autoshape | SlideID: 699 | ID: 6">
            <a:extLst>
              <a:ext uri="{FF2B5EF4-FFF2-40B4-BE49-F238E27FC236}">
                <a16:creationId xmlns:a16="http://schemas.microsoft.com/office/drawing/2014/main" id="{5C643BD1-FA95-3F87-5DC3-D156CB849CFD}"/>
              </a:ext>
            </a:extLst>
          </p:cNvPr>
          <p:cNvSpPr>
            <a:spLocks/>
          </p:cNvSpPr>
          <p:nvPr/>
        </p:nvSpPr>
        <p:spPr>
          <a:xfrm>
            <a:off x="4768337" y="2151148"/>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9" name="Turton | Autoshape | SlideID: 699 | ID: 7">
            <a:extLst>
              <a:ext uri="{FF2B5EF4-FFF2-40B4-BE49-F238E27FC236}">
                <a16:creationId xmlns:a16="http://schemas.microsoft.com/office/drawing/2014/main" id="{3BE0881B-3594-BDAE-3BD8-66EDE8B32B83}"/>
              </a:ext>
            </a:extLst>
          </p:cNvPr>
          <p:cNvSpPr>
            <a:spLocks/>
          </p:cNvSpPr>
          <p:nvPr/>
        </p:nvSpPr>
        <p:spPr>
          <a:xfrm rot="19005742">
            <a:off x="4966891" y="2446092"/>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
        <p:nvSpPr>
          <p:cNvPr id="2" name="Turton | Autoshape | SlideID: 699 | ID: 6">
            <a:extLst>
              <a:ext uri="{FF2B5EF4-FFF2-40B4-BE49-F238E27FC236}">
                <a16:creationId xmlns:a16="http://schemas.microsoft.com/office/drawing/2014/main" id="{863FC16E-34EC-3563-DA76-3880FE28BCAE}"/>
              </a:ext>
            </a:extLst>
          </p:cNvPr>
          <p:cNvSpPr>
            <a:spLocks/>
          </p:cNvSpPr>
          <p:nvPr/>
        </p:nvSpPr>
        <p:spPr>
          <a:xfrm>
            <a:off x="6455072" y="2168772"/>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4" name="Turton | Autoshape | SlideID: 699 | ID: 7">
            <a:extLst>
              <a:ext uri="{FF2B5EF4-FFF2-40B4-BE49-F238E27FC236}">
                <a16:creationId xmlns:a16="http://schemas.microsoft.com/office/drawing/2014/main" id="{B9985294-78D5-5A80-5994-86614D37BE9E}"/>
              </a:ext>
            </a:extLst>
          </p:cNvPr>
          <p:cNvSpPr>
            <a:spLocks/>
          </p:cNvSpPr>
          <p:nvPr/>
        </p:nvSpPr>
        <p:spPr>
          <a:xfrm rot="19005742">
            <a:off x="6653626" y="2463716"/>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Tree>
    <p:custDataLst>
      <p:tags r:id="rId1"/>
    </p:custDataLst>
    <p:extLst>
      <p:ext uri="{BB962C8B-B14F-4D97-AF65-F5344CB8AC3E}">
        <p14:creationId xmlns:p14="http://schemas.microsoft.com/office/powerpoint/2010/main" val="178685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urton | Autoshape | SlideID: 366 | ID: 0">
            <a:extLst>
              <a:ext uri="{FF2B5EF4-FFF2-40B4-BE49-F238E27FC236}">
                <a16:creationId xmlns:a16="http://schemas.microsoft.com/office/drawing/2014/main" id="{C2242F14-9C96-4399-9844-BA23B44A71F8}"/>
              </a:ext>
            </a:extLst>
          </p:cNvPr>
          <p:cNvSpPr>
            <a:spLocks/>
          </p:cNvSpPr>
          <p:nvPr/>
        </p:nvSpPr>
        <p:spPr>
          <a:xfrm>
            <a:off x="5771347" y="1350295"/>
            <a:ext cx="226675" cy="94821"/>
          </a:xfrm>
          <a:prstGeom prst="rect">
            <a:avLst/>
          </a:prstGeom>
          <a:solidFill>
            <a:schemeClr val="bg2"/>
          </a:solidFill>
          <a:ln w="12700" cap="flat">
            <a:noFill/>
            <a:miter lim="400000"/>
          </a:ln>
          <a:effectLst/>
        </p:spPr>
        <p:txBody>
          <a:bodyPr wrap="square" lIns="33573" tIns="33573" rIns="33573" bIns="33573"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fontAlgn="t">
              <a:defRPr>
                <a:solidFill>
                  <a:srgbClr val="FFFFFF"/>
                </a:solidFill>
              </a:defRPr>
            </a:pPr>
            <a:endParaRPr lang="en-GB" sz="1321" dirty="0"/>
          </a:p>
        </p:txBody>
      </p:sp>
      <p:sp>
        <p:nvSpPr>
          <p:cNvPr id="34" name="Turton | Autoshape | SlideID: 366 | ID: 1">
            <a:extLst>
              <a:ext uri="{FF2B5EF4-FFF2-40B4-BE49-F238E27FC236}">
                <a16:creationId xmlns:a16="http://schemas.microsoft.com/office/drawing/2014/main" id="{00A3D5EE-9A6E-48E3-9F11-C91150BE12ED}"/>
              </a:ext>
            </a:extLst>
          </p:cNvPr>
          <p:cNvSpPr>
            <a:spLocks/>
          </p:cNvSpPr>
          <p:nvPr/>
        </p:nvSpPr>
        <p:spPr>
          <a:xfrm>
            <a:off x="5815363" y="1445114"/>
            <a:ext cx="138645" cy="4326024"/>
          </a:xfrm>
          <a:prstGeom prst="rect">
            <a:avLst/>
          </a:prstGeom>
          <a:solidFill>
            <a:schemeClr val="bg2"/>
          </a:solidFill>
          <a:ln w="12700" cap="flat">
            <a:noFill/>
            <a:miter lim="400000"/>
          </a:ln>
          <a:effectLst/>
        </p:spPr>
        <p:txBody>
          <a:bodyPr wrap="square" lIns="33573" tIns="33573" rIns="33573" bIns="33573"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defTabSz="1007217" fontAlgn="t">
              <a:defRPr sz="2700">
                <a:solidFill>
                  <a:srgbClr val="FFFFFF"/>
                </a:solidFill>
              </a:defRPr>
            </a:pPr>
            <a:endParaRPr lang="en-GB" sz="1983" dirty="0"/>
          </a:p>
        </p:txBody>
      </p:sp>
      <p:sp>
        <p:nvSpPr>
          <p:cNvPr id="35" name="Turton | Autoshape | SlideID: 366 | ID: 2">
            <a:extLst>
              <a:ext uri="{FF2B5EF4-FFF2-40B4-BE49-F238E27FC236}">
                <a16:creationId xmlns:a16="http://schemas.microsoft.com/office/drawing/2014/main" id="{1BF48B93-4CE4-415E-997E-CC06FB161375}"/>
              </a:ext>
            </a:extLst>
          </p:cNvPr>
          <p:cNvSpPr>
            <a:spLocks/>
          </p:cNvSpPr>
          <p:nvPr/>
        </p:nvSpPr>
        <p:spPr>
          <a:xfrm>
            <a:off x="5520353" y="2622269"/>
            <a:ext cx="2072189" cy="451324"/>
          </a:xfrm>
          <a:prstGeom prst="notchedRightArrow">
            <a:avLst>
              <a:gd name="adj1" fmla="val 100000"/>
              <a:gd name="adj2" fmla="val 5000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wrap="square" lIns="33573" tIns="33573" rIns="33573" bIns="33573"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eaLnBrk="1" fontAlgn="base">
              <a:spcBef>
                <a:spcPct val="0"/>
              </a:spcBef>
              <a:spcAft>
                <a:spcPct val="0"/>
              </a:spcAft>
            </a:pPr>
            <a:r>
              <a:rPr kumimoji="1" lang="en-GB" sz="1600" kern="0" dirty="0">
                <a:solidFill>
                  <a:srgbClr val="FFFFFF"/>
                </a:solidFill>
                <a:latin typeface="Arial" panose="020B0604020202020204" pitchFamily="34" charset="0"/>
                <a:ea typeface="ＭＳ Ｐゴシック" pitchFamily="108" charset="-128"/>
              </a:rPr>
              <a:t>2</a:t>
            </a:r>
          </a:p>
        </p:txBody>
      </p:sp>
      <p:sp>
        <p:nvSpPr>
          <p:cNvPr id="36" name="Turton | Autoshape | SlideID: 366 | ID: 3">
            <a:extLst>
              <a:ext uri="{FF2B5EF4-FFF2-40B4-BE49-F238E27FC236}">
                <a16:creationId xmlns:a16="http://schemas.microsoft.com/office/drawing/2014/main" id="{CD6DBC59-C72C-42E5-83F7-23CAF4A8F905}"/>
              </a:ext>
            </a:extLst>
          </p:cNvPr>
          <p:cNvSpPr>
            <a:spLocks/>
          </p:cNvSpPr>
          <p:nvPr/>
        </p:nvSpPr>
        <p:spPr>
          <a:xfrm flipH="1">
            <a:off x="4257726" y="1677283"/>
            <a:ext cx="1976399" cy="451324"/>
          </a:xfrm>
          <a:prstGeom prst="notchedRightArrow">
            <a:avLst>
              <a:gd name="adj1" fmla="val 100000"/>
              <a:gd name="adj2" fmla="val 50000"/>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wrap="square" lIns="33573" tIns="33573" rIns="33573" bIns="33573"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eaLnBrk="1" fontAlgn="base">
              <a:spcBef>
                <a:spcPct val="0"/>
              </a:spcBef>
              <a:spcAft>
                <a:spcPct val="0"/>
              </a:spcAft>
            </a:pPr>
            <a:r>
              <a:rPr kumimoji="1" lang="en-GB" sz="1600" kern="0" dirty="0">
                <a:solidFill>
                  <a:srgbClr val="FFFFFF"/>
                </a:solidFill>
                <a:latin typeface="Arial" panose="020B0604020202020204" pitchFamily="34" charset="0"/>
                <a:ea typeface="ＭＳ Ｐゴシック" pitchFamily="108" charset="-128"/>
              </a:rPr>
              <a:t>1</a:t>
            </a:r>
          </a:p>
        </p:txBody>
      </p:sp>
      <p:sp>
        <p:nvSpPr>
          <p:cNvPr id="37" name="Turton | Autoshape | SlideID: 366 | ID: 4">
            <a:extLst>
              <a:ext uri="{FF2B5EF4-FFF2-40B4-BE49-F238E27FC236}">
                <a16:creationId xmlns:a16="http://schemas.microsoft.com/office/drawing/2014/main" id="{2A0F8186-DDB0-4BD4-B9C3-ED720C73250D}"/>
              </a:ext>
            </a:extLst>
          </p:cNvPr>
          <p:cNvSpPr>
            <a:spLocks/>
          </p:cNvSpPr>
          <p:nvPr/>
        </p:nvSpPr>
        <p:spPr>
          <a:xfrm>
            <a:off x="5520353" y="4602063"/>
            <a:ext cx="2072189" cy="451324"/>
          </a:xfrm>
          <a:prstGeom prst="notchedRightArrow">
            <a:avLst>
              <a:gd name="adj1" fmla="val 100000"/>
              <a:gd name="adj2" fmla="val 50000"/>
            </a:avLst>
          </a:prstGeom>
          <a:solidFill>
            <a:schemeClr val="accent3"/>
          </a:solidFill>
          <a:ln>
            <a:noFill/>
          </a:ln>
          <a:effectLst/>
        </p:spPr>
        <p:style>
          <a:lnRef idx="1">
            <a:schemeClr val="accent6"/>
          </a:lnRef>
          <a:fillRef idx="3">
            <a:schemeClr val="accent6"/>
          </a:fillRef>
          <a:effectRef idx="2">
            <a:schemeClr val="accent6"/>
          </a:effectRef>
          <a:fontRef idx="minor">
            <a:schemeClr val="lt1"/>
          </a:fontRef>
        </p:style>
        <p:txBody>
          <a:bodyPr wrap="square" lIns="33573" tIns="33573" rIns="33573" bIns="33573"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eaLnBrk="1" fontAlgn="base">
              <a:spcBef>
                <a:spcPct val="0"/>
              </a:spcBef>
              <a:spcAft>
                <a:spcPct val="0"/>
              </a:spcAft>
            </a:pPr>
            <a:r>
              <a:rPr kumimoji="1" lang="en-GB" sz="1600" kern="0" dirty="0">
                <a:solidFill>
                  <a:srgbClr val="FFFFFF"/>
                </a:solidFill>
                <a:latin typeface="Arial" panose="020B0604020202020204" pitchFamily="34" charset="0"/>
                <a:ea typeface="ＭＳ Ｐゴシック" pitchFamily="108" charset="-128"/>
              </a:rPr>
              <a:t>4</a:t>
            </a:r>
          </a:p>
        </p:txBody>
      </p:sp>
      <p:sp>
        <p:nvSpPr>
          <p:cNvPr id="38" name="Turton | Autoshape | SlideID: 366 | ID: 5">
            <a:extLst>
              <a:ext uri="{FF2B5EF4-FFF2-40B4-BE49-F238E27FC236}">
                <a16:creationId xmlns:a16="http://schemas.microsoft.com/office/drawing/2014/main" id="{CA8A6FAB-31FD-48B7-AF3A-FD51F85E4B42}"/>
              </a:ext>
            </a:extLst>
          </p:cNvPr>
          <p:cNvSpPr>
            <a:spLocks/>
          </p:cNvSpPr>
          <p:nvPr/>
        </p:nvSpPr>
        <p:spPr>
          <a:xfrm flipH="1">
            <a:off x="4257726" y="3611108"/>
            <a:ext cx="1976399" cy="451324"/>
          </a:xfrm>
          <a:prstGeom prst="notchedRightArrow">
            <a:avLst>
              <a:gd name="adj1" fmla="val 100000"/>
              <a:gd name="adj2"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lIns="33573" tIns="33573" rIns="33573" bIns="33573"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eaLnBrk="1" fontAlgn="base">
              <a:spcBef>
                <a:spcPct val="0"/>
              </a:spcBef>
              <a:spcAft>
                <a:spcPct val="0"/>
              </a:spcAft>
            </a:pPr>
            <a:r>
              <a:rPr kumimoji="1" lang="en-GB" sz="1600" kern="0" dirty="0">
                <a:solidFill>
                  <a:srgbClr val="FFFFFF"/>
                </a:solidFill>
                <a:latin typeface="Arial" panose="020B0604020202020204" pitchFamily="34" charset="0"/>
                <a:ea typeface="ＭＳ Ｐゴシック" pitchFamily="108" charset="-128"/>
              </a:rPr>
              <a:t>3</a:t>
            </a:r>
          </a:p>
        </p:txBody>
      </p:sp>
      <p:sp>
        <p:nvSpPr>
          <p:cNvPr id="31" name="Turton | Placeholder | SlideID: 366 | ID: 7">
            <a:extLst>
              <a:ext uri="{FF2B5EF4-FFF2-40B4-BE49-F238E27FC236}">
                <a16:creationId xmlns:a16="http://schemas.microsoft.com/office/drawing/2014/main" id="{74BDBB77-7E7E-4597-B357-C3A3CB1A39E0}"/>
              </a:ext>
            </a:extLst>
          </p:cNvPr>
          <p:cNvSpPr>
            <a:spLocks noGrp="1"/>
          </p:cNvSpPr>
          <p:nvPr>
            <p:ph type="body" sz="quarter" idx="38"/>
          </p:nvPr>
        </p:nvSpPr>
        <p:spPr>
          <a:xfrm>
            <a:off x="7903388" y="4999743"/>
            <a:ext cx="2703961" cy="1089668"/>
          </a:xfrm>
        </p:spPr>
        <p:txBody>
          <a:bodyPr>
            <a:normAutofit fontScale="70000" lnSpcReduction="20000"/>
          </a:bodyPr>
          <a:lstStyle/>
          <a:p>
            <a:pPr marL="342900" indent="-342900">
              <a:buFontTx/>
              <a:buChar char="-"/>
            </a:pPr>
            <a:r>
              <a:rPr lang="en-GB" dirty="0"/>
              <a:t>ESG</a:t>
            </a:r>
          </a:p>
          <a:p>
            <a:pPr marL="342900" indent="-342900">
              <a:buFontTx/>
              <a:buChar char="-"/>
            </a:pPr>
            <a:r>
              <a:rPr lang="en-GB" dirty="0"/>
              <a:t>Data structure</a:t>
            </a:r>
          </a:p>
          <a:p>
            <a:pPr marL="342900" indent="-342900">
              <a:buFontTx/>
              <a:buChar char="-"/>
            </a:pPr>
            <a:r>
              <a:rPr lang="en-GB" dirty="0"/>
              <a:t>Data Sensitivity and normalised volatility analysis</a:t>
            </a:r>
          </a:p>
        </p:txBody>
      </p:sp>
      <p:sp>
        <p:nvSpPr>
          <p:cNvPr id="33" name="Turton | Placeholder | SlideID: 366 | ID: 8">
            <a:extLst>
              <a:ext uri="{FF2B5EF4-FFF2-40B4-BE49-F238E27FC236}">
                <a16:creationId xmlns:a16="http://schemas.microsoft.com/office/drawing/2014/main" id="{E06B745D-0425-4D10-8281-736654F53EBF}"/>
              </a:ext>
            </a:extLst>
          </p:cNvPr>
          <p:cNvSpPr>
            <a:spLocks noGrp="1"/>
          </p:cNvSpPr>
          <p:nvPr>
            <p:ph type="body" sz="quarter" idx="39"/>
          </p:nvPr>
        </p:nvSpPr>
        <p:spPr>
          <a:xfrm>
            <a:off x="7903388" y="4272849"/>
            <a:ext cx="4288612" cy="658428"/>
          </a:xfrm>
        </p:spPr>
        <p:txBody>
          <a:bodyPr>
            <a:noAutofit/>
          </a:bodyPr>
          <a:lstStyle/>
          <a:p>
            <a:r>
              <a:rPr lang="en-GB" sz="2400" dirty="0"/>
              <a:t>Data Analysis</a:t>
            </a:r>
          </a:p>
        </p:txBody>
      </p:sp>
      <p:sp>
        <p:nvSpPr>
          <p:cNvPr id="29" name="Turton | Placeholder | SlideID: 366 | ID: 9">
            <a:extLst>
              <a:ext uri="{FF2B5EF4-FFF2-40B4-BE49-F238E27FC236}">
                <a16:creationId xmlns:a16="http://schemas.microsoft.com/office/drawing/2014/main" id="{3591717E-99E8-45D5-A355-4DD60F43BF7B}"/>
              </a:ext>
            </a:extLst>
          </p:cNvPr>
          <p:cNvSpPr>
            <a:spLocks noGrp="1"/>
          </p:cNvSpPr>
          <p:nvPr>
            <p:ph type="body" sz="quarter" idx="36"/>
          </p:nvPr>
        </p:nvSpPr>
        <p:spPr>
          <a:xfrm>
            <a:off x="1046130" y="1921840"/>
            <a:ext cx="2703961" cy="451324"/>
          </a:xfrm>
        </p:spPr>
        <p:txBody>
          <a:bodyPr>
            <a:normAutofit/>
          </a:bodyPr>
          <a:lstStyle/>
          <a:p>
            <a:r>
              <a:rPr lang="en-GB" sz="1400" dirty="0"/>
              <a:t>Simulating Real Market Data</a:t>
            </a:r>
          </a:p>
        </p:txBody>
      </p:sp>
      <p:sp>
        <p:nvSpPr>
          <p:cNvPr id="30" name="Turton | Placeholder | SlideID: 366 | ID: 10">
            <a:extLst>
              <a:ext uri="{FF2B5EF4-FFF2-40B4-BE49-F238E27FC236}">
                <a16:creationId xmlns:a16="http://schemas.microsoft.com/office/drawing/2014/main" id="{46C53011-B474-4559-A108-CC487B3A0D56}"/>
              </a:ext>
            </a:extLst>
          </p:cNvPr>
          <p:cNvSpPr>
            <a:spLocks noGrp="1"/>
          </p:cNvSpPr>
          <p:nvPr>
            <p:ph type="body" sz="quarter" idx="37"/>
          </p:nvPr>
        </p:nvSpPr>
        <p:spPr>
          <a:xfrm>
            <a:off x="1024123" y="1589865"/>
            <a:ext cx="2703961" cy="336956"/>
          </a:xfrm>
        </p:spPr>
        <p:txBody>
          <a:bodyPr>
            <a:noAutofit/>
          </a:bodyPr>
          <a:lstStyle/>
          <a:p>
            <a:r>
              <a:rPr lang="en-GB" sz="2800" dirty="0"/>
              <a:t>Background</a:t>
            </a:r>
          </a:p>
        </p:txBody>
      </p:sp>
      <p:sp>
        <p:nvSpPr>
          <p:cNvPr id="28" name="Turton | Placeholder | SlideID: 366 | ID: 12">
            <a:extLst>
              <a:ext uri="{FF2B5EF4-FFF2-40B4-BE49-F238E27FC236}">
                <a16:creationId xmlns:a16="http://schemas.microsoft.com/office/drawing/2014/main" id="{E2F1530E-2FD1-417A-A699-A4E2B42068E9}"/>
              </a:ext>
            </a:extLst>
          </p:cNvPr>
          <p:cNvSpPr>
            <a:spLocks noGrp="1"/>
          </p:cNvSpPr>
          <p:nvPr>
            <p:ph type="body" sz="quarter" idx="35"/>
          </p:nvPr>
        </p:nvSpPr>
        <p:spPr>
          <a:xfrm>
            <a:off x="7903388" y="1921840"/>
            <a:ext cx="3552866" cy="763595"/>
          </a:xfrm>
        </p:spPr>
        <p:txBody>
          <a:bodyPr>
            <a:normAutofit fontScale="92500"/>
          </a:bodyPr>
          <a:lstStyle/>
          <a:p>
            <a:r>
              <a:rPr lang="en-GB" sz="2400" dirty="0"/>
              <a:t>Stochastic Volatility Jump diffusion Model (SVJD)</a:t>
            </a:r>
          </a:p>
        </p:txBody>
      </p:sp>
      <p:sp>
        <p:nvSpPr>
          <p:cNvPr id="39" name="Turton | Placeholder | SlideID: 366 | ID: 13">
            <a:extLst>
              <a:ext uri="{FF2B5EF4-FFF2-40B4-BE49-F238E27FC236}">
                <a16:creationId xmlns:a16="http://schemas.microsoft.com/office/drawing/2014/main" id="{FF2115C9-6933-4DDC-8E98-2CCB1F673D12}"/>
              </a:ext>
            </a:extLst>
          </p:cNvPr>
          <p:cNvSpPr>
            <a:spLocks noGrp="1"/>
          </p:cNvSpPr>
          <p:nvPr>
            <p:ph type="body" sz="quarter" idx="40"/>
          </p:nvPr>
        </p:nvSpPr>
        <p:spPr>
          <a:xfrm>
            <a:off x="1046322" y="3972794"/>
            <a:ext cx="2703961" cy="1089668"/>
          </a:xfrm>
        </p:spPr>
        <p:txBody>
          <a:bodyPr>
            <a:normAutofit/>
          </a:bodyPr>
          <a:lstStyle/>
          <a:p>
            <a:pPr marL="285750" indent="-285750" algn="l">
              <a:buFontTx/>
              <a:buChar char="-"/>
            </a:pPr>
            <a:r>
              <a:rPr lang="en-GB" sz="1400" dirty="0"/>
              <a:t>ESG</a:t>
            </a:r>
          </a:p>
          <a:p>
            <a:pPr marL="285750" indent="-285750" algn="l">
              <a:buFontTx/>
              <a:buChar char="-"/>
            </a:pPr>
            <a:r>
              <a:rPr lang="en-GB" sz="1400" dirty="0"/>
              <a:t>How do we get the volatility value?</a:t>
            </a:r>
          </a:p>
        </p:txBody>
      </p:sp>
      <p:sp>
        <p:nvSpPr>
          <p:cNvPr id="40" name="Turton | Placeholder | SlideID: 366 | ID: 14">
            <a:extLst>
              <a:ext uri="{FF2B5EF4-FFF2-40B4-BE49-F238E27FC236}">
                <a16:creationId xmlns:a16="http://schemas.microsoft.com/office/drawing/2014/main" id="{99A39208-77D3-4304-85AE-A7E1EAFC6DCA}"/>
              </a:ext>
            </a:extLst>
          </p:cNvPr>
          <p:cNvSpPr>
            <a:spLocks noGrp="1"/>
          </p:cNvSpPr>
          <p:nvPr>
            <p:ph type="body" sz="quarter" idx="41"/>
          </p:nvPr>
        </p:nvSpPr>
        <p:spPr>
          <a:xfrm>
            <a:off x="1046322" y="3286818"/>
            <a:ext cx="2703961" cy="648579"/>
          </a:xfrm>
        </p:spPr>
        <p:txBody>
          <a:bodyPr>
            <a:noAutofit/>
          </a:bodyPr>
          <a:lstStyle/>
          <a:p>
            <a:r>
              <a:rPr lang="en-GB" sz="2400" dirty="0"/>
              <a:t>Market Consistent Calibration (MC)</a:t>
            </a:r>
          </a:p>
        </p:txBody>
      </p:sp>
      <p:sp>
        <p:nvSpPr>
          <p:cNvPr id="2" name="Turton | Placeholder | SlideID: 366 | ID: 6">
            <a:extLst>
              <a:ext uri="{FF2B5EF4-FFF2-40B4-BE49-F238E27FC236}">
                <a16:creationId xmlns:a16="http://schemas.microsoft.com/office/drawing/2014/main" id="{FB202283-3BFD-4C60-BBA2-03224F0EB92B}"/>
              </a:ext>
            </a:extLst>
          </p:cNvPr>
          <p:cNvSpPr>
            <a:spLocks noGrp="1"/>
          </p:cNvSpPr>
          <p:nvPr>
            <p:ph type="title"/>
          </p:nvPr>
        </p:nvSpPr>
        <p:spPr>
          <a:xfrm>
            <a:off x="493466" y="440424"/>
            <a:ext cx="2016470" cy="983454"/>
          </a:xfrm>
        </p:spPr>
        <p:txBody>
          <a:bodyPr>
            <a:normAutofit/>
          </a:bodyPr>
          <a:lstStyle/>
          <a:p>
            <a:r>
              <a:rPr lang="en-GB" sz="3600" dirty="0">
                <a:latin typeface="Arial" panose="020B0604020202020204" pitchFamily="34" charset="0"/>
                <a:cs typeface="Arial" panose="020B0604020202020204" pitchFamily="34" charset="0"/>
              </a:rPr>
              <a:t>Content</a:t>
            </a:r>
          </a:p>
        </p:txBody>
      </p:sp>
      <p:sp>
        <p:nvSpPr>
          <p:cNvPr id="3" name="TextBox 2">
            <a:extLst>
              <a:ext uri="{FF2B5EF4-FFF2-40B4-BE49-F238E27FC236}">
                <a16:creationId xmlns:a16="http://schemas.microsoft.com/office/drawing/2014/main" id="{0528D374-900C-44F4-C3EF-6EA3F684B9B6}"/>
              </a:ext>
            </a:extLst>
          </p:cNvPr>
          <p:cNvSpPr txBox="1"/>
          <p:nvPr/>
        </p:nvSpPr>
        <p:spPr>
          <a:xfrm>
            <a:off x="7903388" y="2695027"/>
            <a:ext cx="3867869" cy="738664"/>
          </a:xfrm>
          <a:prstGeom prst="rect">
            <a:avLst/>
          </a:prstGeom>
          <a:noFill/>
        </p:spPr>
        <p:txBody>
          <a:bodyPr wrap="square" rtlCol="0">
            <a:spAutoFit/>
          </a:bodyPr>
          <a:lstStyle/>
          <a:p>
            <a:pPr marL="285750" indent="-285750">
              <a:buFontTx/>
              <a:buChar char="-"/>
            </a:pPr>
            <a:r>
              <a:rPr lang="en-GB" sz="1400" dirty="0"/>
              <a:t>Heston Stochastic Differential Equation</a:t>
            </a:r>
          </a:p>
          <a:p>
            <a:pPr marL="285750" indent="-285750">
              <a:buFontTx/>
              <a:buChar char="-"/>
            </a:pPr>
            <a:endParaRPr lang="en-GB" sz="1400" dirty="0"/>
          </a:p>
          <a:p>
            <a:pPr marL="285750" indent="-285750">
              <a:buFontTx/>
              <a:buChar char="-"/>
            </a:pPr>
            <a:r>
              <a:rPr lang="en-GB" sz="1400" dirty="0"/>
              <a:t>Merton Jump Stochastic Differential Equation</a:t>
            </a:r>
          </a:p>
        </p:txBody>
      </p:sp>
    </p:spTree>
    <p:custDataLst>
      <p:tags r:id="rId1"/>
    </p:custDataLst>
    <p:extLst>
      <p:ext uri="{BB962C8B-B14F-4D97-AF65-F5344CB8AC3E}">
        <p14:creationId xmlns:p14="http://schemas.microsoft.com/office/powerpoint/2010/main" val="765501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urton | Freeform | SlideID: 1936 | ID: 0"/>
          <p:cNvSpPr>
            <a:spLocks/>
          </p:cNvSpPr>
          <p:nvPr/>
        </p:nvSpPr>
        <p:spPr bwMode="auto">
          <a:xfrm>
            <a:off x="4804883" y="3057695"/>
            <a:ext cx="2474984" cy="1794159"/>
          </a:xfrm>
          <a:custGeom>
            <a:avLst/>
            <a:gdLst>
              <a:gd name="T0" fmla="*/ 836 w 885"/>
              <a:gd name="T1" fmla="*/ 0 h 641"/>
              <a:gd name="T2" fmla="*/ 742 w 885"/>
              <a:gd name="T3" fmla="*/ 414 h 641"/>
              <a:gd name="T4" fmla="*/ 670 w 885"/>
              <a:gd name="T5" fmla="*/ 471 h 641"/>
              <a:gd name="T6" fmla="*/ 670 w 885"/>
              <a:gd name="T7" fmla="*/ 471 h 641"/>
              <a:gd name="T8" fmla="*/ 720 w 885"/>
              <a:gd name="T9" fmla="*/ 521 h 641"/>
              <a:gd name="T10" fmla="*/ 132 w 885"/>
              <a:gd name="T11" fmla="*/ 462 h 641"/>
              <a:gd name="T12" fmla="*/ 0 w 885"/>
              <a:gd name="T13" fmla="*/ 594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836" y="0"/>
                </a:moveTo>
                <a:cubicBezTo>
                  <a:pt x="885" y="140"/>
                  <a:pt x="854" y="302"/>
                  <a:pt x="742" y="414"/>
                </a:cubicBezTo>
                <a:cubicBezTo>
                  <a:pt x="720" y="436"/>
                  <a:pt x="696" y="455"/>
                  <a:pt x="670" y="471"/>
                </a:cubicBezTo>
                <a:cubicBezTo>
                  <a:pt x="670" y="471"/>
                  <a:pt x="670" y="471"/>
                  <a:pt x="670" y="471"/>
                </a:cubicBezTo>
                <a:cubicBezTo>
                  <a:pt x="720" y="521"/>
                  <a:pt x="720" y="521"/>
                  <a:pt x="720" y="521"/>
                </a:cubicBezTo>
                <a:cubicBezTo>
                  <a:pt x="539" y="641"/>
                  <a:pt x="292" y="622"/>
                  <a:pt x="132" y="462"/>
                </a:cubicBezTo>
                <a:cubicBezTo>
                  <a:pt x="0" y="594"/>
                  <a:pt x="0" y="594"/>
                  <a:pt x="0" y="594"/>
                </a:cubicBez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0" name="Turton | Freeform | SlideID: 1936 | ID: 1"/>
          <p:cNvSpPr>
            <a:spLocks/>
          </p:cNvSpPr>
          <p:nvPr/>
        </p:nvSpPr>
        <p:spPr bwMode="auto">
          <a:xfrm>
            <a:off x="4804884" y="4568566"/>
            <a:ext cx="151553" cy="151553"/>
          </a:xfrm>
          <a:custGeom>
            <a:avLst/>
            <a:gdLst>
              <a:gd name="T0" fmla="*/ 130 w 130"/>
              <a:gd name="T1" fmla="*/ 84 h 130"/>
              <a:gd name="T2" fmla="*/ 0 w 130"/>
              <a:gd name="T3" fmla="*/ 130 h 130"/>
              <a:gd name="T4" fmla="*/ 46 w 130"/>
              <a:gd name="T5" fmla="*/ 0 h 130"/>
            </a:gdLst>
            <a:ahLst/>
            <a:cxnLst>
              <a:cxn ang="0">
                <a:pos x="T0" y="T1"/>
              </a:cxn>
              <a:cxn ang="0">
                <a:pos x="T2" y="T3"/>
              </a:cxn>
              <a:cxn ang="0">
                <a:pos x="T4" y="T5"/>
              </a:cxn>
            </a:cxnLst>
            <a:rect l="0" t="0" r="r" b="b"/>
            <a:pathLst>
              <a:path w="130" h="130">
                <a:moveTo>
                  <a:pt x="130" y="84"/>
                </a:moveTo>
                <a:lnTo>
                  <a:pt x="0" y="130"/>
                </a:lnTo>
                <a:lnTo>
                  <a:pt x="46" y="0"/>
                </a:ln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7" name="Turton | Freeform | SlideID: 1936 | ID: 2"/>
          <p:cNvSpPr>
            <a:spLocks/>
          </p:cNvSpPr>
          <p:nvPr/>
        </p:nvSpPr>
        <p:spPr bwMode="auto">
          <a:xfrm>
            <a:off x="5725861" y="2243969"/>
            <a:ext cx="1791828" cy="2476151"/>
          </a:xfrm>
          <a:custGeom>
            <a:avLst/>
            <a:gdLst>
              <a:gd name="T0" fmla="*/ 0 w 641"/>
              <a:gd name="T1" fmla="*/ 49 h 885"/>
              <a:gd name="T2" fmla="*/ 413 w 641"/>
              <a:gd name="T3" fmla="*/ 143 h 885"/>
              <a:gd name="T4" fmla="*/ 470 w 641"/>
              <a:gd name="T5" fmla="*/ 215 h 885"/>
              <a:gd name="T6" fmla="*/ 470 w 641"/>
              <a:gd name="T7" fmla="*/ 215 h 885"/>
              <a:gd name="T8" fmla="*/ 520 w 641"/>
              <a:gd name="T9" fmla="*/ 165 h 885"/>
              <a:gd name="T10" fmla="*/ 462 w 641"/>
              <a:gd name="T11" fmla="*/ 753 h 885"/>
              <a:gd name="T12" fmla="*/ 593 w 641"/>
              <a:gd name="T13" fmla="*/ 885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0" y="49"/>
                </a:moveTo>
                <a:cubicBezTo>
                  <a:pt x="139" y="0"/>
                  <a:pt x="301" y="31"/>
                  <a:pt x="413" y="143"/>
                </a:cubicBezTo>
                <a:cubicBezTo>
                  <a:pt x="436" y="165"/>
                  <a:pt x="455" y="189"/>
                  <a:pt x="470" y="215"/>
                </a:cubicBezTo>
                <a:cubicBezTo>
                  <a:pt x="470" y="215"/>
                  <a:pt x="470" y="215"/>
                  <a:pt x="470" y="215"/>
                </a:cubicBezTo>
                <a:cubicBezTo>
                  <a:pt x="520" y="165"/>
                  <a:pt x="520" y="165"/>
                  <a:pt x="520" y="165"/>
                </a:cubicBezTo>
                <a:cubicBezTo>
                  <a:pt x="641" y="346"/>
                  <a:pt x="621" y="593"/>
                  <a:pt x="462" y="753"/>
                </a:cubicBezTo>
                <a:cubicBezTo>
                  <a:pt x="593" y="885"/>
                  <a:pt x="593" y="885"/>
                  <a:pt x="593" y="885"/>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1" name="Turton | Freeform | SlideID: 1936 | ID: 3"/>
          <p:cNvSpPr>
            <a:spLocks/>
          </p:cNvSpPr>
          <p:nvPr/>
        </p:nvSpPr>
        <p:spPr bwMode="auto">
          <a:xfrm>
            <a:off x="7235567" y="4568566"/>
            <a:ext cx="148056" cy="151553"/>
          </a:xfrm>
          <a:custGeom>
            <a:avLst/>
            <a:gdLst>
              <a:gd name="T0" fmla="*/ 81 w 127"/>
              <a:gd name="T1" fmla="*/ 0 h 130"/>
              <a:gd name="T2" fmla="*/ 127 w 127"/>
              <a:gd name="T3" fmla="*/ 130 h 130"/>
              <a:gd name="T4" fmla="*/ 0 w 127"/>
              <a:gd name="T5" fmla="*/ 84 h 130"/>
            </a:gdLst>
            <a:ahLst/>
            <a:cxnLst>
              <a:cxn ang="0">
                <a:pos x="T0" y="T1"/>
              </a:cxn>
              <a:cxn ang="0">
                <a:pos x="T2" y="T3"/>
              </a:cxn>
              <a:cxn ang="0">
                <a:pos x="T4" y="T5"/>
              </a:cxn>
            </a:cxnLst>
            <a:rect l="0" t="0" r="r" b="b"/>
            <a:pathLst>
              <a:path w="127" h="130">
                <a:moveTo>
                  <a:pt x="81" y="0"/>
                </a:moveTo>
                <a:lnTo>
                  <a:pt x="127" y="130"/>
                </a:lnTo>
                <a:lnTo>
                  <a:pt x="0" y="84"/>
                </a:ln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8" name="Turton | Freeform | SlideID: 1936 | ID: 4"/>
          <p:cNvSpPr>
            <a:spLocks/>
          </p:cNvSpPr>
          <p:nvPr/>
        </p:nvSpPr>
        <p:spPr bwMode="auto">
          <a:xfrm>
            <a:off x="4908639" y="2006149"/>
            <a:ext cx="2474984" cy="1792993"/>
          </a:xfrm>
          <a:custGeom>
            <a:avLst/>
            <a:gdLst>
              <a:gd name="T0" fmla="*/ 50 w 885"/>
              <a:gd name="T1" fmla="*/ 641 h 641"/>
              <a:gd name="T2" fmla="*/ 143 w 885"/>
              <a:gd name="T3" fmla="*/ 228 h 641"/>
              <a:gd name="T4" fmla="*/ 216 w 885"/>
              <a:gd name="T5" fmla="*/ 170 h 641"/>
              <a:gd name="T6" fmla="*/ 216 w 885"/>
              <a:gd name="T7" fmla="*/ 170 h 641"/>
              <a:gd name="T8" fmla="*/ 166 w 885"/>
              <a:gd name="T9" fmla="*/ 121 h 641"/>
              <a:gd name="T10" fmla="*/ 754 w 885"/>
              <a:gd name="T11" fmla="*/ 179 h 641"/>
              <a:gd name="T12" fmla="*/ 885 w 885"/>
              <a:gd name="T13" fmla="*/ 48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50" y="641"/>
                </a:moveTo>
                <a:cubicBezTo>
                  <a:pt x="0" y="502"/>
                  <a:pt x="31" y="340"/>
                  <a:pt x="143" y="228"/>
                </a:cubicBezTo>
                <a:cubicBezTo>
                  <a:pt x="166" y="205"/>
                  <a:pt x="190" y="186"/>
                  <a:pt x="216" y="170"/>
                </a:cubicBezTo>
                <a:cubicBezTo>
                  <a:pt x="216" y="170"/>
                  <a:pt x="216" y="170"/>
                  <a:pt x="216" y="170"/>
                </a:cubicBezTo>
                <a:cubicBezTo>
                  <a:pt x="166" y="121"/>
                  <a:pt x="166" y="121"/>
                  <a:pt x="166" y="121"/>
                </a:cubicBezTo>
                <a:cubicBezTo>
                  <a:pt x="347" y="0"/>
                  <a:pt x="594" y="19"/>
                  <a:pt x="754" y="179"/>
                </a:cubicBezTo>
                <a:cubicBezTo>
                  <a:pt x="885" y="48"/>
                  <a:pt x="885" y="48"/>
                  <a:pt x="885" y="48"/>
                </a:cubicBez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2" name="Turton | Freeform | SlideID: 1936 | ID: 5"/>
          <p:cNvSpPr>
            <a:spLocks/>
          </p:cNvSpPr>
          <p:nvPr/>
        </p:nvSpPr>
        <p:spPr bwMode="auto">
          <a:xfrm>
            <a:off x="7235567" y="2140213"/>
            <a:ext cx="148056" cy="148056"/>
          </a:xfrm>
          <a:custGeom>
            <a:avLst/>
            <a:gdLst>
              <a:gd name="T0" fmla="*/ 0 w 127"/>
              <a:gd name="T1" fmla="*/ 45 h 127"/>
              <a:gd name="T2" fmla="*/ 127 w 127"/>
              <a:gd name="T3" fmla="*/ 0 h 127"/>
              <a:gd name="T4" fmla="*/ 81 w 127"/>
              <a:gd name="T5" fmla="*/ 127 h 127"/>
            </a:gdLst>
            <a:ahLst/>
            <a:cxnLst>
              <a:cxn ang="0">
                <a:pos x="T0" y="T1"/>
              </a:cxn>
              <a:cxn ang="0">
                <a:pos x="T2" y="T3"/>
              </a:cxn>
              <a:cxn ang="0">
                <a:pos x="T4" y="T5"/>
              </a:cxn>
            </a:cxnLst>
            <a:rect l="0" t="0" r="r" b="b"/>
            <a:pathLst>
              <a:path w="127" h="127">
                <a:moveTo>
                  <a:pt x="0" y="45"/>
                </a:moveTo>
                <a:lnTo>
                  <a:pt x="127" y="0"/>
                </a:lnTo>
                <a:lnTo>
                  <a:pt x="81" y="127"/>
                </a:ln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9" name="Turton | Freeform | SlideID: 1936 | ID: 6"/>
          <p:cNvSpPr>
            <a:spLocks/>
          </p:cNvSpPr>
          <p:nvPr/>
        </p:nvSpPr>
        <p:spPr bwMode="auto">
          <a:xfrm>
            <a:off x="4674313" y="2140213"/>
            <a:ext cx="1791828" cy="2476151"/>
          </a:xfrm>
          <a:custGeom>
            <a:avLst/>
            <a:gdLst>
              <a:gd name="T0" fmla="*/ 641 w 641"/>
              <a:gd name="T1" fmla="*/ 835 h 885"/>
              <a:gd name="T2" fmla="*/ 227 w 641"/>
              <a:gd name="T3" fmla="*/ 742 h 885"/>
              <a:gd name="T4" fmla="*/ 170 w 641"/>
              <a:gd name="T5" fmla="*/ 669 h 885"/>
              <a:gd name="T6" fmla="*/ 170 w 641"/>
              <a:gd name="T7" fmla="*/ 669 h 885"/>
              <a:gd name="T8" fmla="*/ 120 w 641"/>
              <a:gd name="T9" fmla="*/ 719 h 885"/>
              <a:gd name="T10" fmla="*/ 179 w 641"/>
              <a:gd name="T11" fmla="*/ 131 h 885"/>
              <a:gd name="T12" fmla="*/ 47 w 641"/>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641" y="835"/>
                </a:moveTo>
                <a:cubicBezTo>
                  <a:pt x="501" y="885"/>
                  <a:pt x="339" y="854"/>
                  <a:pt x="227" y="742"/>
                </a:cubicBezTo>
                <a:cubicBezTo>
                  <a:pt x="205" y="719"/>
                  <a:pt x="186" y="695"/>
                  <a:pt x="170" y="669"/>
                </a:cubicBezTo>
                <a:cubicBezTo>
                  <a:pt x="170" y="669"/>
                  <a:pt x="170" y="669"/>
                  <a:pt x="170" y="669"/>
                </a:cubicBezTo>
                <a:cubicBezTo>
                  <a:pt x="120" y="719"/>
                  <a:pt x="120" y="719"/>
                  <a:pt x="120" y="719"/>
                </a:cubicBezTo>
                <a:cubicBezTo>
                  <a:pt x="0" y="538"/>
                  <a:pt x="19" y="291"/>
                  <a:pt x="179" y="131"/>
                </a:cubicBezTo>
                <a:cubicBezTo>
                  <a:pt x="47" y="0"/>
                  <a:pt x="47" y="0"/>
                  <a:pt x="47" y="0"/>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3" name="Turton | Freeform | SlideID: 1936 | ID: 7"/>
          <p:cNvSpPr>
            <a:spLocks/>
          </p:cNvSpPr>
          <p:nvPr/>
        </p:nvSpPr>
        <p:spPr bwMode="auto">
          <a:xfrm>
            <a:off x="4804882" y="2140213"/>
            <a:ext cx="151553" cy="148056"/>
          </a:xfrm>
          <a:custGeom>
            <a:avLst/>
            <a:gdLst>
              <a:gd name="T0" fmla="*/ 46 w 130"/>
              <a:gd name="T1" fmla="*/ 127 h 127"/>
              <a:gd name="T2" fmla="*/ 0 w 130"/>
              <a:gd name="T3" fmla="*/ 0 h 127"/>
              <a:gd name="T4" fmla="*/ 130 w 130"/>
              <a:gd name="T5" fmla="*/ 45 h 127"/>
            </a:gdLst>
            <a:ahLst/>
            <a:cxnLst>
              <a:cxn ang="0">
                <a:pos x="T0" y="T1"/>
              </a:cxn>
              <a:cxn ang="0">
                <a:pos x="T2" y="T3"/>
              </a:cxn>
              <a:cxn ang="0">
                <a:pos x="T4" y="T5"/>
              </a:cxn>
            </a:cxnLst>
            <a:rect l="0" t="0" r="r" b="b"/>
            <a:pathLst>
              <a:path w="130" h="127">
                <a:moveTo>
                  <a:pt x="46" y="127"/>
                </a:moveTo>
                <a:lnTo>
                  <a:pt x="0" y="0"/>
                </a:lnTo>
                <a:lnTo>
                  <a:pt x="130" y="45"/>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2" name="Turton | Placeholder | SlideID: 1936 | ID: 8">
            <a:extLst>
              <a:ext uri="{FF2B5EF4-FFF2-40B4-BE49-F238E27FC236}">
                <a16:creationId xmlns:a16="http://schemas.microsoft.com/office/drawing/2014/main" id="{01FB03B0-4058-4727-9E34-C1473531CF5C}"/>
              </a:ext>
            </a:extLst>
          </p:cNvPr>
          <p:cNvSpPr>
            <a:spLocks noGrp="1"/>
          </p:cNvSpPr>
          <p:nvPr>
            <p:ph type="title"/>
          </p:nvPr>
        </p:nvSpPr>
        <p:spPr>
          <a:xfrm>
            <a:off x="312427" y="255993"/>
            <a:ext cx="3432259" cy="998499"/>
          </a:xfrm>
        </p:spPr>
        <p:txBody>
          <a:bodyPr>
            <a:noAutofit/>
          </a:bodyPr>
          <a:lstStyle/>
          <a:p>
            <a:r>
              <a:rPr lang="en-GB" sz="3600" dirty="0"/>
              <a:t>Data Analysing</a:t>
            </a:r>
          </a:p>
        </p:txBody>
      </p:sp>
      <p:sp>
        <p:nvSpPr>
          <p:cNvPr id="22" name="Turton | Placeholder | SlideID: 1936 | ID: 9">
            <a:extLst>
              <a:ext uri="{FF2B5EF4-FFF2-40B4-BE49-F238E27FC236}">
                <a16:creationId xmlns:a16="http://schemas.microsoft.com/office/drawing/2014/main" id="{8680BC58-23E5-4287-A971-039062D2C9A8}"/>
              </a:ext>
            </a:extLst>
          </p:cNvPr>
          <p:cNvSpPr>
            <a:spLocks noGrp="1"/>
          </p:cNvSpPr>
          <p:nvPr>
            <p:ph type="body" sz="quarter" idx="26"/>
          </p:nvPr>
        </p:nvSpPr>
        <p:spPr>
          <a:xfrm>
            <a:off x="7728858" y="2074494"/>
            <a:ext cx="3817738" cy="1089668"/>
          </a:xfrm>
        </p:spPr>
        <p:txBody>
          <a:bodyPr/>
          <a:lstStyle/>
          <a:p>
            <a:r>
              <a:rPr lang="en-GB" dirty="0"/>
              <a:t>- Volatility Smile visualisation</a:t>
            </a:r>
          </a:p>
        </p:txBody>
      </p:sp>
      <p:sp>
        <p:nvSpPr>
          <p:cNvPr id="5" name="Turton | Placeholder | SlideID: 1936 | ID: 10">
            <a:extLst>
              <a:ext uri="{FF2B5EF4-FFF2-40B4-BE49-F238E27FC236}">
                <a16:creationId xmlns:a16="http://schemas.microsoft.com/office/drawing/2014/main" id="{79E5BE66-4348-46E2-9C55-012F67CEEE4C}"/>
              </a:ext>
            </a:extLst>
          </p:cNvPr>
          <p:cNvSpPr>
            <a:spLocks noGrp="1"/>
          </p:cNvSpPr>
          <p:nvPr>
            <p:ph type="body" sz="quarter" idx="27"/>
          </p:nvPr>
        </p:nvSpPr>
        <p:spPr>
          <a:xfrm>
            <a:off x="7728858" y="1629274"/>
            <a:ext cx="2703961" cy="336956"/>
          </a:xfrm>
        </p:spPr>
        <p:txBody>
          <a:bodyPr>
            <a:normAutofit fontScale="77500" lnSpcReduction="20000"/>
          </a:bodyPr>
          <a:lstStyle/>
          <a:p>
            <a:r>
              <a:rPr lang="en-GB" dirty="0"/>
              <a:t>2. Conclusion</a:t>
            </a:r>
          </a:p>
        </p:txBody>
      </p:sp>
      <p:sp>
        <p:nvSpPr>
          <p:cNvPr id="21" name="Turton | Placeholder | SlideID: 1936 | ID: 11">
            <a:extLst>
              <a:ext uri="{FF2B5EF4-FFF2-40B4-BE49-F238E27FC236}">
                <a16:creationId xmlns:a16="http://schemas.microsoft.com/office/drawing/2014/main" id="{793D7DE4-669F-4A3A-A288-36BD59E84B63}"/>
              </a:ext>
            </a:extLst>
          </p:cNvPr>
          <p:cNvSpPr>
            <a:spLocks noGrp="1"/>
          </p:cNvSpPr>
          <p:nvPr>
            <p:ph type="body" sz="quarter" idx="28"/>
          </p:nvPr>
        </p:nvSpPr>
        <p:spPr>
          <a:xfrm>
            <a:off x="7705128" y="4956850"/>
            <a:ext cx="3973399" cy="1089668"/>
          </a:xfrm>
        </p:spPr>
        <p:txBody>
          <a:bodyPr/>
          <a:lstStyle/>
          <a:p>
            <a:pPr marL="342900" indent="-342900" algn="l">
              <a:buFontTx/>
              <a:buChar char="-"/>
            </a:pPr>
            <a:r>
              <a:rPr lang="en-GB" dirty="0"/>
              <a:t>Linear Regression Model</a:t>
            </a:r>
          </a:p>
          <a:p>
            <a:pPr marL="342900" indent="-342900" algn="l">
              <a:buFontTx/>
              <a:buChar char="-"/>
            </a:pPr>
            <a:r>
              <a:rPr lang="en-GB" dirty="0"/>
              <a:t>Conclusion</a:t>
            </a:r>
          </a:p>
        </p:txBody>
      </p:sp>
      <p:sp>
        <p:nvSpPr>
          <p:cNvPr id="4" name="Turton | Placeholder | SlideID: 1936 | ID: 12">
            <a:extLst>
              <a:ext uri="{FF2B5EF4-FFF2-40B4-BE49-F238E27FC236}">
                <a16:creationId xmlns:a16="http://schemas.microsoft.com/office/drawing/2014/main" id="{3D152FE2-B691-410F-B430-31EA9DBCB17F}"/>
              </a:ext>
            </a:extLst>
          </p:cNvPr>
          <p:cNvSpPr>
            <a:spLocks noGrp="1"/>
          </p:cNvSpPr>
          <p:nvPr>
            <p:ph type="body" sz="quarter" idx="29"/>
          </p:nvPr>
        </p:nvSpPr>
        <p:spPr>
          <a:xfrm>
            <a:off x="7561898" y="4483387"/>
            <a:ext cx="4285826" cy="473463"/>
          </a:xfrm>
        </p:spPr>
        <p:txBody>
          <a:bodyPr>
            <a:noAutofit/>
          </a:bodyPr>
          <a:lstStyle/>
          <a:p>
            <a:r>
              <a:rPr lang="en-GB" sz="2200" dirty="0"/>
              <a:t>4. Parameter redundancy Part II</a:t>
            </a:r>
          </a:p>
        </p:txBody>
      </p:sp>
      <p:sp>
        <p:nvSpPr>
          <p:cNvPr id="20" name="Turton | Placeholder | SlideID: 1936 | ID: 13">
            <a:extLst>
              <a:ext uri="{FF2B5EF4-FFF2-40B4-BE49-F238E27FC236}">
                <a16:creationId xmlns:a16="http://schemas.microsoft.com/office/drawing/2014/main" id="{FDE96550-22EF-4205-80FD-14C31A3F9565}"/>
              </a:ext>
            </a:extLst>
          </p:cNvPr>
          <p:cNvSpPr>
            <a:spLocks noGrp="1"/>
          </p:cNvSpPr>
          <p:nvPr>
            <p:ph type="body" sz="quarter" idx="34"/>
          </p:nvPr>
        </p:nvSpPr>
        <p:spPr>
          <a:xfrm>
            <a:off x="513473" y="4956850"/>
            <a:ext cx="3624943" cy="1724648"/>
          </a:xfrm>
        </p:spPr>
        <p:txBody>
          <a:bodyPr>
            <a:noAutofit/>
          </a:bodyPr>
          <a:lstStyle/>
          <a:p>
            <a:pPr marL="342900" indent="-342900" algn="r">
              <a:buFontTx/>
              <a:buChar char="-"/>
            </a:pPr>
            <a:r>
              <a:rPr lang="en-GB" sz="1870" dirty="0"/>
              <a:t>Sensitivity check</a:t>
            </a:r>
          </a:p>
          <a:p>
            <a:pPr marL="342900" indent="-342900" algn="r">
              <a:buFontTx/>
              <a:buChar char="-"/>
            </a:pPr>
            <a:r>
              <a:rPr lang="en-GB" sz="1870" dirty="0"/>
              <a:t>Data normalisation</a:t>
            </a:r>
          </a:p>
          <a:p>
            <a:pPr marL="342900" indent="-342900" algn="r">
              <a:buFontTx/>
              <a:buChar char="-"/>
            </a:pPr>
            <a:r>
              <a:rPr lang="en-GB" sz="1870" dirty="0"/>
              <a:t>Data visualisation</a:t>
            </a:r>
          </a:p>
          <a:p>
            <a:pPr marL="342900" indent="-342900" algn="r">
              <a:buFontTx/>
              <a:buChar char="-"/>
            </a:pPr>
            <a:r>
              <a:rPr lang="en-GB" sz="1870" dirty="0"/>
              <a:t>Conclusion </a:t>
            </a:r>
          </a:p>
        </p:txBody>
      </p:sp>
      <p:sp>
        <p:nvSpPr>
          <p:cNvPr id="18" name="Turton | Placeholder | SlideID: 1936 | ID: 14">
            <a:extLst>
              <a:ext uri="{FF2B5EF4-FFF2-40B4-BE49-F238E27FC236}">
                <a16:creationId xmlns:a16="http://schemas.microsoft.com/office/drawing/2014/main" id="{BFAD4F75-D25D-46CC-AC09-34FB11D43B52}"/>
              </a:ext>
            </a:extLst>
          </p:cNvPr>
          <p:cNvSpPr>
            <a:spLocks noGrp="1"/>
          </p:cNvSpPr>
          <p:nvPr>
            <p:ph type="body" sz="quarter" idx="35"/>
          </p:nvPr>
        </p:nvSpPr>
        <p:spPr>
          <a:xfrm>
            <a:off x="174130" y="4498950"/>
            <a:ext cx="4648200" cy="435347"/>
          </a:xfrm>
        </p:spPr>
        <p:txBody>
          <a:bodyPr>
            <a:normAutofit/>
          </a:bodyPr>
          <a:lstStyle/>
          <a:p>
            <a:r>
              <a:rPr lang="en-GB" sz="2200" dirty="0"/>
              <a:t>3. Parameter redundancy Part I</a:t>
            </a:r>
          </a:p>
        </p:txBody>
      </p:sp>
      <p:sp>
        <p:nvSpPr>
          <p:cNvPr id="19" name="Turton | Placeholder | SlideID: 1936 | ID: 15">
            <a:extLst>
              <a:ext uri="{FF2B5EF4-FFF2-40B4-BE49-F238E27FC236}">
                <a16:creationId xmlns:a16="http://schemas.microsoft.com/office/drawing/2014/main" id="{1B354204-9D49-4705-9FD8-DC8F8358926F}"/>
              </a:ext>
            </a:extLst>
          </p:cNvPr>
          <p:cNvSpPr>
            <a:spLocks noGrp="1"/>
          </p:cNvSpPr>
          <p:nvPr>
            <p:ph type="body" sz="quarter" idx="36"/>
          </p:nvPr>
        </p:nvSpPr>
        <p:spPr>
          <a:xfrm>
            <a:off x="0" y="2074494"/>
            <a:ext cx="4035455" cy="1724648"/>
          </a:xfrm>
        </p:spPr>
        <p:txBody>
          <a:bodyPr>
            <a:normAutofit/>
          </a:bodyPr>
          <a:lstStyle/>
          <a:p>
            <a:pPr marL="342900" indent="-342900">
              <a:buFontTx/>
              <a:buChar char="-"/>
            </a:pPr>
            <a:r>
              <a:rPr lang="en-GB" dirty="0"/>
              <a:t>24 matrices generated by ESG</a:t>
            </a:r>
          </a:p>
          <a:p>
            <a:pPr marL="678640" lvl="1" indent="-342900">
              <a:buFont typeface="Courier New" panose="02070309020205020404" pitchFamily="49" charset="0"/>
              <a:buChar char="o"/>
            </a:pPr>
            <a:r>
              <a:rPr lang="en-GB" dirty="0"/>
              <a:t>There are 8 parameters, and each parameter has 3 files</a:t>
            </a:r>
          </a:p>
          <a:p>
            <a:pPr marL="342900" indent="-342900">
              <a:buFontTx/>
              <a:buChar char="-"/>
            </a:pPr>
            <a:r>
              <a:rPr lang="en-GB" dirty="0"/>
              <a:t>9,328 volatilities of combination of 16 Maturities and 11 Strikes</a:t>
            </a:r>
          </a:p>
          <a:p>
            <a:pPr marL="342900" indent="-342900">
              <a:buFontTx/>
              <a:buChar char="-"/>
            </a:pPr>
            <a:endParaRPr lang="en-GB" dirty="0"/>
          </a:p>
        </p:txBody>
      </p:sp>
      <p:sp>
        <p:nvSpPr>
          <p:cNvPr id="3" name="Turton | Placeholder | SlideID: 1936 | ID: 16">
            <a:extLst>
              <a:ext uri="{FF2B5EF4-FFF2-40B4-BE49-F238E27FC236}">
                <a16:creationId xmlns:a16="http://schemas.microsoft.com/office/drawing/2014/main" id="{9A888AFF-4D18-45FD-89FA-331FF8402EC5}"/>
              </a:ext>
            </a:extLst>
          </p:cNvPr>
          <p:cNvSpPr>
            <a:spLocks noGrp="1"/>
          </p:cNvSpPr>
          <p:nvPr>
            <p:ph type="body" sz="quarter" idx="37"/>
          </p:nvPr>
        </p:nvSpPr>
        <p:spPr>
          <a:xfrm>
            <a:off x="174130" y="968829"/>
            <a:ext cx="3851700" cy="998499"/>
          </a:xfrm>
        </p:spPr>
        <p:txBody>
          <a:bodyPr>
            <a:normAutofit/>
          </a:bodyPr>
          <a:lstStyle/>
          <a:p>
            <a:r>
              <a:rPr lang="en-GB" sz="3600" b="1" dirty="0"/>
              <a:t>1. Data Structure</a:t>
            </a:r>
          </a:p>
        </p:txBody>
      </p:sp>
    </p:spTree>
    <p:custDataLst>
      <p:tags r:id="rId1"/>
    </p:custDataLst>
    <p:extLst>
      <p:ext uri="{BB962C8B-B14F-4D97-AF65-F5344CB8AC3E}">
        <p14:creationId xmlns:p14="http://schemas.microsoft.com/office/powerpoint/2010/main" val="1136628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ton | Placeholder | SlideID: 1936 | ID: 8">
            <a:extLst>
              <a:ext uri="{FF2B5EF4-FFF2-40B4-BE49-F238E27FC236}">
                <a16:creationId xmlns:a16="http://schemas.microsoft.com/office/drawing/2014/main" id="{19FF3EA2-44AF-4D34-4EEE-7F75ACBD7298}"/>
              </a:ext>
            </a:extLst>
          </p:cNvPr>
          <p:cNvSpPr>
            <a:spLocks noGrp="1"/>
          </p:cNvSpPr>
          <p:nvPr>
            <p:ph type="title"/>
          </p:nvPr>
        </p:nvSpPr>
        <p:spPr>
          <a:xfrm>
            <a:off x="312427" y="255993"/>
            <a:ext cx="3829877" cy="998499"/>
          </a:xfrm>
        </p:spPr>
        <p:txBody>
          <a:bodyPr>
            <a:noAutofit/>
          </a:bodyPr>
          <a:lstStyle/>
          <a:p>
            <a:r>
              <a:rPr lang="en-GB" sz="2800" dirty="0">
                <a:solidFill>
                  <a:srgbClr val="FF0000"/>
                </a:solidFill>
              </a:rPr>
              <a:t>1. Data Structure</a:t>
            </a:r>
          </a:p>
        </p:txBody>
      </p:sp>
      <p:sp>
        <p:nvSpPr>
          <p:cNvPr id="7" name="TextBox 6">
            <a:extLst>
              <a:ext uri="{FF2B5EF4-FFF2-40B4-BE49-F238E27FC236}">
                <a16:creationId xmlns:a16="http://schemas.microsoft.com/office/drawing/2014/main" id="{0AB4D068-D909-21E9-5052-A75F75785863}"/>
              </a:ext>
            </a:extLst>
          </p:cNvPr>
          <p:cNvSpPr txBox="1"/>
          <p:nvPr/>
        </p:nvSpPr>
        <p:spPr>
          <a:xfrm>
            <a:off x="642627" y="1057894"/>
            <a:ext cx="6096000" cy="369332"/>
          </a:xfrm>
          <a:prstGeom prst="rect">
            <a:avLst/>
          </a:prstGeom>
          <a:noFill/>
        </p:spPr>
        <p:txBody>
          <a:bodyPr wrap="square">
            <a:spAutoFit/>
          </a:bodyPr>
          <a:lstStyle/>
          <a:p>
            <a:pPr marL="342900" indent="-342900">
              <a:buFontTx/>
              <a:buChar char="-"/>
            </a:pPr>
            <a:r>
              <a:rPr lang="en-GB" dirty="0"/>
              <a:t>24 matrices generated by ESG</a:t>
            </a:r>
          </a:p>
        </p:txBody>
      </p:sp>
      <p:sp>
        <p:nvSpPr>
          <p:cNvPr id="9" name="TextBox 8">
            <a:extLst>
              <a:ext uri="{FF2B5EF4-FFF2-40B4-BE49-F238E27FC236}">
                <a16:creationId xmlns:a16="http://schemas.microsoft.com/office/drawing/2014/main" id="{8654F508-8086-9DBB-7B21-73B5D1EB596F}"/>
              </a:ext>
            </a:extLst>
          </p:cNvPr>
          <p:cNvSpPr txBox="1"/>
          <p:nvPr/>
        </p:nvSpPr>
        <p:spPr>
          <a:xfrm>
            <a:off x="0" y="1608961"/>
            <a:ext cx="2558143" cy="1200329"/>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Correlation 𝜌:</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2" name="TextBox 11">
            <a:extLst>
              <a:ext uri="{FF2B5EF4-FFF2-40B4-BE49-F238E27FC236}">
                <a16:creationId xmlns:a16="http://schemas.microsoft.com/office/drawing/2014/main" id="{18907627-D906-B81D-98AE-FC9A7EC8FE2A}"/>
              </a:ext>
            </a:extLst>
          </p:cNvPr>
          <p:cNvSpPr txBox="1"/>
          <p:nvPr/>
        </p:nvSpPr>
        <p:spPr>
          <a:xfrm>
            <a:off x="2959100" y="1608958"/>
            <a:ext cx="3136900" cy="1477328"/>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M</a:t>
            </a:r>
            <a:r>
              <a:rPr lang="en-GB" sz="1800" b="1" dirty="0">
                <a:solidFill>
                  <a:srgbClr val="FF0000"/>
                </a:solidFill>
                <a:effectLst/>
                <a:latin typeface="Calibri" panose="020F0502020204030204" pitchFamily="34" charset="0"/>
              </a:rPr>
              <a:t>ean reversion level 𝜃:</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3" name="TextBox 12">
            <a:extLst>
              <a:ext uri="{FF2B5EF4-FFF2-40B4-BE49-F238E27FC236}">
                <a16:creationId xmlns:a16="http://schemas.microsoft.com/office/drawing/2014/main" id="{D5A3B89C-E11E-60B5-64CC-3AE9A7D3FDDC}"/>
              </a:ext>
            </a:extLst>
          </p:cNvPr>
          <p:cNvSpPr txBox="1"/>
          <p:nvPr/>
        </p:nvSpPr>
        <p:spPr>
          <a:xfrm>
            <a:off x="5898820" y="1608958"/>
            <a:ext cx="3136900" cy="1477328"/>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S</a:t>
            </a:r>
            <a:r>
              <a:rPr lang="en-GB" sz="1800" b="1" dirty="0">
                <a:solidFill>
                  <a:srgbClr val="FF0000"/>
                </a:solidFill>
                <a:effectLst/>
                <a:latin typeface="Calibri" panose="020F0502020204030204" pitchFamily="34" charset="0"/>
              </a:rPr>
              <a:t>peed of mean reversion 𝛼:</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4" name="TextBox 13">
            <a:extLst>
              <a:ext uri="{FF2B5EF4-FFF2-40B4-BE49-F238E27FC236}">
                <a16:creationId xmlns:a16="http://schemas.microsoft.com/office/drawing/2014/main" id="{0F38C65E-3D9C-33F3-C23E-9AFA82F1B83E}"/>
              </a:ext>
            </a:extLst>
          </p:cNvPr>
          <p:cNvSpPr txBox="1"/>
          <p:nvPr/>
        </p:nvSpPr>
        <p:spPr>
          <a:xfrm>
            <a:off x="8749640" y="1608958"/>
            <a:ext cx="2558143" cy="1200329"/>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V</a:t>
            </a:r>
            <a:r>
              <a:rPr lang="en-GB" sz="1800" b="1" dirty="0">
                <a:solidFill>
                  <a:srgbClr val="FF0000"/>
                </a:solidFill>
                <a:effectLst/>
                <a:latin typeface="Calibri" panose="020F0502020204030204" pitchFamily="34" charset="0"/>
              </a:rPr>
              <a:t>olatility 𝜉:</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EC50EC-5AF9-E285-0F04-AA2779498552}"/>
                  </a:ext>
                </a:extLst>
              </p:cNvPr>
              <p:cNvSpPr txBox="1"/>
              <p:nvPr/>
            </p:nvSpPr>
            <p:spPr>
              <a:xfrm>
                <a:off x="-1" y="3801087"/>
                <a:ext cx="3048000" cy="1477328"/>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Initial value of the volatility </a:t>
                </a:r>
                <a14:m>
                  <m:oMath xmlns:m="http://schemas.openxmlformats.org/officeDocument/2006/math">
                    <m:sSub>
                      <m:sSubPr>
                        <m:ctrlPr>
                          <a:rPr lang="en-GB" sz="1800" b="1" i="1" smtClean="0">
                            <a:solidFill>
                              <a:srgbClr val="FF0000"/>
                            </a:solidFill>
                            <a:effectLst/>
                            <a:latin typeface="Cambria Math" panose="02040503050406030204" pitchFamily="18" charset="0"/>
                          </a:rPr>
                        </m:ctrlPr>
                      </m:sSubPr>
                      <m:e>
                        <m:r>
                          <a:rPr lang="en-GB" sz="1800" b="1" i="1" smtClean="0">
                            <a:solidFill>
                              <a:srgbClr val="FF0000"/>
                            </a:solidFill>
                            <a:effectLst/>
                            <a:latin typeface="Cambria Math" panose="02040503050406030204" pitchFamily="18" charset="0"/>
                          </a:rPr>
                          <m:t>𝝂</m:t>
                        </m:r>
                      </m:e>
                      <m:sub>
                        <m:r>
                          <a:rPr lang="en-GB" sz="1800" b="1" i="1" smtClean="0">
                            <a:solidFill>
                              <a:srgbClr val="FF0000"/>
                            </a:solidFill>
                            <a:effectLst/>
                            <a:latin typeface="Cambria Math" panose="02040503050406030204" pitchFamily="18" charset="0"/>
                          </a:rPr>
                          <m:t>𝟎</m:t>
                        </m:r>
                      </m:sub>
                    </m:sSub>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5" name="TextBox 14">
                <a:extLst>
                  <a:ext uri="{FF2B5EF4-FFF2-40B4-BE49-F238E27FC236}">
                    <a16:creationId xmlns:a16="http://schemas.microsoft.com/office/drawing/2014/main" id="{30EC50EC-5AF9-E285-0F04-AA2779498552}"/>
                  </a:ext>
                </a:extLst>
              </p:cNvPr>
              <p:cNvSpPr txBox="1">
                <a:spLocks noRot="1" noChangeAspect="1" noMove="1" noResize="1" noEditPoints="1" noAdjustHandles="1" noChangeArrowheads="1" noChangeShapeType="1" noTextEdit="1"/>
              </p:cNvSpPr>
              <p:nvPr/>
            </p:nvSpPr>
            <p:spPr>
              <a:xfrm>
                <a:off x="-1" y="3801087"/>
                <a:ext cx="3048000" cy="1477328"/>
              </a:xfrm>
              <a:prstGeom prst="rect">
                <a:avLst/>
              </a:prstGeom>
              <a:blipFill>
                <a:blip r:embed="rId4"/>
                <a:stretch>
                  <a:fillRect t="-2479" b="-578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F9D3B7CC-4E09-65DA-4371-3C15A812CBAC}"/>
              </a:ext>
            </a:extLst>
          </p:cNvPr>
          <p:cNvSpPr txBox="1"/>
          <p:nvPr/>
        </p:nvSpPr>
        <p:spPr>
          <a:xfrm>
            <a:off x="2959100" y="3801087"/>
            <a:ext cx="2558143" cy="1477328"/>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arrival rate 𝜆:</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47C0F9-3521-37B0-ACCA-9F7834C56AF9}"/>
                  </a:ext>
                </a:extLst>
              </p:cNvPr>
              <p:cNvSpPr txBox="1"/>
              <p:nvPr/>
            </p:nvSpPr>
            <p:spPr>
              <a:xfrm>
                <a:off x="5898820" y="3801089"/>
                <a:ext cx="3048000" cy="1221553"/>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mean </a:t>
                </a:r>
                <a14:m>
                  <m:oMath xmlns:m="http://schemas.openxmlformats.org/officeDocument/2006/math">
                    <m:sSub>
                      <m:sSubPr>
                        <m:ctrlPr>
                          <a:rPr lang="en-GB" sz="1800" b="1" i="1" smtClean="0">
                            <a:solidFill>
                              <a:srgbClr val="FF0000"/>
                            </a:solidFill>
                            <a:effectLst/>
                            <a:latin typeface="Cambria Math" panose="02040503050406030204" pitchFamily="18" charset="0"/>
                          </a:rPr>
                        </m:ctrlPr>
                      </m:sSubPr>
                      <m:e>
                        <m:r>
                          <a:rPr lang="en-GB" sz="1800" b="1" i="1" smtClean="0">
                            <a:solidFill>
                              <a:srgbClr val="FF0000"/>
                            </a:solidFill>
                            <a:effectLst/>
                            <a:latin typeface="Cambria Math" panose="02040503050406030204" pitchFamily="18" charset="0"/>
                          </a:rPr>
                          <m:t>𝝁</m:t>
                        </m:r>
                      </m:e>
                      <m:sub>
                        <m:r>
                          <a:rPr lang="en-GB" sz="1800" b="1" i="1" smtClean="0">
                            <a:solidFill>
                              <a:srgbClr val="FF0000"/>
                            </a:solidFill>
                            <a:effectLst/>
                            <a:latin typeface="Cambria Math" panose="02040503050406030204" pitchFamily="18" charset="0"/>
                          </a:rPr>
                          <m:t>𝑱</m:t>
                        </m:r>
                      </m:sub>
                    </m:sSub>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7" name="TextBox 16">
                <a:extLst>
                  <a:ext uri="{FF2B5EF4-FFF2-40B4-BE49-F238E27FC236}">
                    <a16:creationId xmlns:a16="http://schemas.microsoft.com/office/drawing/2014/main" id="{6547C0F9-3521-37B0-ACCA-9F7834C56AF9}"/>
                  </a:ext>
                </a:extLst>
              </p:cNvPr>
              <p:cNvSpPr txBox="1">
                <a:spLocks noRot="1" noChangeAspect="1" noMove="1" noResize="1" noEditPoints="1" noAdjustHandles="1" noChangeArrowheads="1" noChangeShapeType="1" noTextEdit="1"/>
              </p:cNvSpPr>
              <p:nvPr/>
            </p:nvSpPr>
            <p:spPr>
              <a:xfrm>
                <a:off x="5898820" y="3801089"/>
                <a:ext cx="3048000" cy="1221553"/>
              </a:xfrm>
              <a:prstGeom prst="rect">
                <a:avLst/>
              </a:prstGeom>
              <a:blipFill>
                <a:blip r:embed="rId5"/>
                <a:stretch>
                  <a:fillRect t="-2500" b="-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E1A4A7-93C0-864B-C5C7-D8C542B38C4C}"/>
                  </a:ext>
                </a:extLst>
              </p:cNvPr>
              <p:cNvSpPr txBox="1"/>
              <p:nvPr/>
            </p:nvSpPr>
            <p:spPr>
              <a:xfrm>
                <a:off x="8749640" y="3801089"/>
                <a:ext cx="3048000" cy="1248612"/>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variance </a:t>
                </a:r>
                <a14:m>
                  <m:oMath xmlns:m="http://schemas.openxmlformats.org/officeDocument/2006/math">
                    <m:sSubSup>
                      <m:sSubSupPr>
                        <m:ctrlPr>
                          <a:rPr lang="en-GB" sz="1800" b="1" i="1" smtClean="0">
                            <a:solidFill>
                              <a:srgbClr val="FF0000"/>
                            </a:solidFill>
                            <a:effectLst/>
                            <a:latin typeface="Cambria Math" panose="02040503050406030204" pitchFamily="18" charset="0"/>
                          </a:rPr>
                        </m:ctrlPr>
                      </m:sSubSupPr>
                      <m:e>
                        <m:r>
                          <a:rPr lang="en-GB" sz="1800" b="1" i="1" smtClean="0">
                            <a:solidFill>
                              <a:srgbClr val="FF0000"/>
                            </a:solidFill>
                            <a:effectLst/>
                            <a:latin typeface="Cambria Math" panose="02040503050406030204" pitchFamily="18" charset="0"/>
                          </a:rPr>
                          <m:t>𝝈</m:t>
                        </m:r>
                      </m:e>
                      <m:sub>
                        <m:r>
                          <a:rPr lang="en-GB" sz="1800" b="1" i="1" smtClean="0">
                            <a:solidFill>
                              <a:srgbClr val="FF0000"/>
                            </a:solidFill>
                            <a:effectLst/>
                            <a:latin typeface="Cambria Math" panose="02040503050406030204" pitchFamily="18" charset="0"/>
                          </a:rPr>
                          <m:t>𝑱</m:t>
                        </m:r>
                      </m:sub>
                      <m:sup>
                        <m:r>
                          <a:rPr lang="en-GB" sz="1800" b="1" i="1" smtClean="0">
                            <a:solidFill>
                              <a:srgbClr val="FF0000"/>
                            </a:solidFill>
                            <a:effectLst/>
                            <a:latin typeface="Cambria Math" panose="02040503050406030204" pitchFamily="18" charset="0"/>
                          </a:rPr>
                          <m:t>𝟐</m:t>
                        </m:r>
                      </m:sup>
                    </m:sSubSup>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8" name="TextBox 17">
                <a:extLst>
                  <a:ext uri="{FF2B5EF4-FFF2-40B4-BE49-F238E27FC236}">
                    <a16:creationId xmlns:a16="http://schemas.microsoft.com/office/drawing/2014/main" id="{F4E1A4A7-93C0-864B-C5C7-D8C542B38C4C}"/>
                  </a:ext>
                </a:extLst>
              </p:cNvPr>
              <p:cNvSpPr txBox="1">
                <a:spLocks noRot="1" noChangeAspect="1" noMove="1" noResize="1" noEditPoints="1" noAdjustHandles="1" noChangeArrowheads="1" noChangeShapeType="1" noTextEdit="1"/>
              </p:cNvSpPr>
              <p:nvPr/>
            </p:nvSpPr>
            <p:spPr>
              <a:xfrm>
                <a:off x="8749640" y="3801089"/>
                <a:ext cx="3048000" cy="1248612"/>
              </a:xfrm>
              <a:prstGeom prst="rect">
                <a:avLst/>
              </a:prstGeom>
              <a:blipFill>
                <a:blip r:embed="rId6"/>
                <a:stretch>
                  <a:fillRect t="-980" b="-7353"/>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4048333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1538C-4EED-1843-48FB-B680EDE8D7A0}"/>
              </a:ext>
            </a:extLst>
          </p:cNvPr>
          <p:cNvSpPr txBox="1"/>
          <p:nvPr/>
        </p:nvSpPr>
        <p:spPr>
          <a:xfrm>
            <a:off x="-838899" y="855122"/>
            <a:ext cx="2558143" cy="1200329"/>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Correlation 𝜌:</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6" name="TextBox 5">
            <a:extLst>
              <a:ext uri="{FF2B5EF4-FFF2-40B4-BE49-F238E27FC236}">
                <a16:creationId xmlns:a16="http://schemas.microsoft.com/office/drawing/2014/main" id="{077F3217-5125-4C50-4EC4-07ACDA3C7769}"/>
              </a:ext>
            </a:extLst>
          </p:cNvPr>
          <p:cNvSpPr txBox="1"/>
          <p:nvPr/>
        </p:nvSpPr>
        <p:spPr>
          <a:xfrm>
            <a:off x="1585520" y="1392399"/>
            <a:ext cx="2407640" cy="369332"/>
          </a:xfrm>
          <a:prstGeom prst="rect">
            <a:avLst/>
          </a:prstGeom>
          <a:noFill/>
        </p:spPr>
        <p:txBody>
          <a:bodyPr wrap="square">
            <a:spAutoFit/>
          </a:bodyPr>
          <a:lstStyle/>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p:txBody>
      </p:sp>
      <p:pic>
        <p:nvPicPr>
          <p:cNvPr id="7" name="Picture 6">
            <a:extLst>
              <a:ext uri="{FF2B5EF4-FFF2-40B4-BE49-F238E27FC236}">
                <a16:creationId xmlns:a16="http://schemas.microsoft.com/office/drawing/2014/main" id="{4DBE2568-D249-CA38-3C52-F2B824E654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847" y="484705"/>
            <a:ext cx="7067296" cy="2944295"/>
          </a:xfrm>
          <a:prstGeom prst="rect">
            <a:avLst/>
          </a:prstGeom>
        </p:spPr>
      </p:pic>
      <p:cxnSp>
        <p:nvCxnSpPr>
          <p:cNvPr id="9" name="Straight Connector 8">
            <a:extLst>
              <a:ext uri="{FF2B5EF4-FFF2-40B4-BE49-F238E27FC236}">
                <a16:creationId xmlns:a16="http://schemas.microsoft.com/office/drawing/2014/main" id="{A153C951-0486-857F-DA24-2ABE7B546C07}"/>
              </a:ext>
            </a:extLst>
          </p:cNvPr>
          <p:cNvCxnSpPr/>
          <p:nvPr/>
        </p:nvCxnSpPr>
        <p:spPr>
          <a:xfrm>
            <a:off x="318782" y="3926048"/>
            <a:ext cx="1145936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97BBAA-4F1C-3440-7F44-E6E43020EEBA}"/>
              </a:ext>
            </a:extLst>
          </p:cNvPr>
          <p:cNvSpPr/>
          <p:nvPr/>
        </p:nvSpPr>
        <p:spPr>
          <a:xfrm>
            <a:off x="243281" y="3036815"/>
            <a:ext cx="3825380" cy="7214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do we generate this matrix?</a:t>
            </a:r>
          </a:p>
        </p:txBody>
      </p:sp>
      <p:sp>
        <p:nvSpPr>
          <p:cNvPr id="13" name="Arrow: Right 12">
            <a:extLst>
              <a:ext uri="{FF2B5EF4-FFF2-40B4-BE49-F238E27FC236}">
                <a16:creationId xmlns:a16="http://schemas.microsoft.com/office/drawing/2014/main" id="{138E3E99-D97A-4602-A506-978FA9E25605}"/>
              </a:ext>
            </a:extLst>
          </p:cNvPr>
          <p:cNvSpPr/>
          <p:nvPr/>
        </p:nvSpPr>
        <p:spPr>
          <a:xfrm>
            <a:off x="1468073" y="1367406"/>
            <a:ext cx="1132514"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13FFC97C-D445-A614-83B7-62006D05F534}"/>
              </a:ext>
            </a:extLst>
          </p:cNvPr>
          <p:cNvSpPr/>
          <p:nvPr/>
        </p:nvSpPr>
        <p:spPr>
          <a:xfrm>
            <a:off x="3590846" y="1392442"/>
            <a:ext cx="1132514"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C9054AF3-04F7-B17D-3727-30FC55329486}"/>
              </a:ext>
            </a:extLst>
          </p:cNvPr>
          <p:cNvPicPr>
            <a:picLocks noChangeAspect="1"/>
          </p:cNvPicPr>
          <p:nvPr/>
        </p:nvPicPr>
        <p:blipFill>
          <a:blip r:embed="rId3"/>
          <a:stretch>
            <a:fillRect/>
          </a:stretch>
        </p:blipFill>
        <p:spPr>
          <a:xfrm>
            <a:off x="887138" y="4255313"/>
            <a:ext cx="3426898" cy="1730303"/>
          </a:xfrm>
          <a:prstGeom prst="rect">
            <a:avLst/>
          </a:prstGeom>
        </p:spPr>
      </p:pic>
      <p:sp>
        <p:nvSpPr>
          <p:cNvPr id="17" name="Rectangle: Rounded Corners 16">
            <a:extLst>
              <a:ext uri="{FF2B5EF4-FFF2-40B4-BE49-F238E27FC236}">
                <a16:creationId xmlns:a16="http://schemas.microsoft.com/office/drawing/2014/main" id="{4FBF618A-13B7-3598-991C-C2BAD03F2C25}"/>
              </a:ext>
            </a:extLst>
          </p:cNvPr>
          <p:cNvSpPr/>
          <p:nvPr/>
        </p:nvSpPr>
        <p:spPr>
          <a:xfrm>
            <a:off x="5662170" y="4626169"/>
            <a:ext cx="3426898"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Calibration for SVJD model</a:t>
            </a:r>
          </a:p>
        </p:txBody>
      </p:sp>
      <p:sp>
        <p:nvSpPr>
          <p:cNvPr id="2" name="Rectangle: Rounded Corners 1">
            <a:extLst>
              <a:ext uri="{FF2B5EF4-FFF2-40B4-BE49-F238E27FC236}">
                <a16:creationId xmlns:a16="http://schemas.microsoft.com/office/drawing/2014/main" id="{783A56D3-03AF-9766-FC26-4DE9021BCB77}"/>
              </a:ext>
            </a:extLst>
          </p:cNvPr>
          <p:cNvSpPr/>
          <p:nvPr/>
        </p:nvSpPr>
        <p:spPr>
          <a:xfrm>
            <a:off x="10078298" y="4601961"/>
            <a:ext cx="1699845"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Option IVs</a:t>
            </a:r>
          </a:p>
        </p:txBody>
      </p:sp>
      <p:sp>
        <p:nvSpPr>
          <p:cNvPr id="3" name="Arrow: Right 2">
            <a:extLst>
              <a:ext uri="{FF2B5EF4-FFF2-40B4-BE49-F238E27FC236}">
                <a16:creationId xmlns:a16="http://schemas.microsoft.com/office/drawing/2014/main" id="{1DEF1029-013B-523A-7C52-EF7C483B5EDD}"/>
              </a:ext>
            </a:extLst>
          </p:cNvPr>
          <p:cNvSpPr/>
          <p:nvPr/>
        </p:nvSpPr>
        <p:spPr>
          <a:xfrm>
            <a:off x="9274629" y="4772297"/>
            <a:ext cx="653142" cy="37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94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ton | Placeholder | SlideID: 1936 | ID: 8">
            <a:extLst>
              <a:ext uri="{FF2B5EF4-FFF2-40B4-BE49-F238E27FC236}">
                <a16:creationId xmlns:a16="http://schemas.microsoft.com/office/drawing/2014/main" id="{19FF3EA2-44AF-4D34-4EEE-7F75ACBD7298}"/>
              </a:ext>
            </a:extLst>
          </p:cNvPr>
          <p:cNvSpPr>
            <a:spLocks noGrp="1"/>
          </p:cNvSpPr>
          <p:nvPr>
            <p:ph type="title"/>
          </p:nvPr>
        </p:nvSpPr>
        <p:spPr>
          <a:xfrm>
            <a:off x="312427" y="255993"/>
            <a:ext cx="3829877" cy="998499"/>
          </a:xfrm>
        </p:spPr>
        <p:txBody>
          <a:bodyPr>
            <a:noAutofit/>
          </a:bodyPr>
          <a:lstStyle/>
          <a:p>
            <a:r>
              <a:rPr lang="en-GB" sz="2800" dirty="0">
                <a:solidFill>
                  <a:srgbClr val="FF0000"/>
                </a:solidFill>
              </a:rPr>
              <a:t>1. Data Structure</a:t>
            </a:r>
          </a:p>
        </p:txBody>
      </p:sp>
      <p:sp>
        <p:nvSpPr>
          <p:cNvPr id="7" name="TextBox 6">
            <a:extLst>
              <a:ext uri="{FF2B5EF4-FFF2-40B4-BE49-F238E27FC236}">
                <a16:creationId xmlns:a16="http://schemas.microsoft.com/office/drawing/2014/main" id="{0AB4D068-D909-21E9-5052-A75F75785863}"/>
              </a:ext>
            </a:extLst>
          </p:cNvPr>
          <p:cNvSpPr txBox="1"/>
          <p:nvPr/>
        </p:nvSpPr>
        <p:spPr>
          <a:xfrm>
            <a:off x="642627" y="1057894"/>
            <a:ext cx="6096000" cy="369332"/>
          </a:xfrm>
          <a:prstGeom prst="rect">
            <a:avLst/>
          </a:prstGeom>
          <a:noFill/>
        </p:spPr>
        <p:txBody>
          <a:bodyPr wrap="square">
            <a:spAutoFit/>
          </a:bodyPr>
          <a:lstStyle/>
          <a:p>
            <a:pPr marL="342900" indent="-342900">
              <a:buFontTx/>
              <a:buChar char="-"/>
            </a:pPr>
            <a:r>
              <a:rPr lang="en-GB" dirty="0"/>
              <a:t>24 matrices generated by ESG</a:t>
            </a:r>
          </a:p>
        </p:txBody>
      </p:sp>
      <p:sp>
        <p:nvSpPr>
          <p:cNvPr id="9" name="TextBox 8">
            <a:extLst>
              <a:ext uri="{FF2B5EF4-FFF2-40B4-BE49-F238E27FC236}">
                <a16:creationId xmlns:a16="http://schemas.microsoft.com/office/drawing/2014/main" id="{8654F508-8086-9DBB-7B21-73B5D1EB596F}"/>
              </a:ext>
            </a:extLst>
          </p:cNvPr>
          <p:cNvSpPr txBox="1"/>
          <p:nvPr/>
        </p:nvSpPr>
        <p:spPr>
          <a:xfrm>
            <a:off x="0" y="1608961"/>
            <a:ext cx="2558143" cy="1200329"/>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Correlation 𝜌:</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2" name="TextBox 11">
            <a:extLst>
              <a:ext uri="{FF2B5EF4-FFF2-40B4-BE49-F238E27FC236}">
                <a16:creationId xmlns:a16="http://schemas.microsoft.com/office/drawing/2014/main" id="{18907627-D906-B81D-98AE-FC9A7EC8FE2A}"/>
              </a:ext>
            </a:extLst>
          </p:cNvPr>
          <p:cNvSpPr txBox="1"/>
          <p:nvPr/>
        </p:nvSpPr>
        <p:spPr>
          <a:xfrm>
            <a:off x="2959100" y="1608958"/>
            <a:ext cx="3136900" cy="1477328"/>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M</a:t>
            </a:r>
            <a:r>
              <a:rPr lang="en-GB" sz="1800" b="1" dirty="0">
                <a:solidFill>
                  <a:srgbClr val="FF0000"/>
                </a:solidFill>
                <a:effectLst/>
                <a:latin typeface="Calibri" panose="020F0502020204030204" pitchFamily="34" charset="0"/>
              </a:rPr>
              <a:t>ean reversion level 𝜃:</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3" name="TextBox 12">
            <a:extLst>
              <a:ext uri="{FF2B5EF4-FFF2-40B4-BE49-F238E27FC236}">
                <a16:creationId xmlns:a16="http://schemas.microsoft.com/office/drawing/2014/main" id="{D5A3B89C-E11E-60B5-64CC-3AE9A7D3FDDC}"/>
              </a:ext>
            </a:extLst>
          </p:cNvPr>
          <p:cNvSpPr txBox="1"/>
          <p:nvPr/>
        </p:nvSpPr>
        <p:spPr>
          <a:xfrm>
            <a:off x="5898820" y="1608958"/>
            <a:ext cx="3136900" cy="1477328"/>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S</a:t>
            </a:r>
            <a:r>
              <a:rPr lang="en-GB" sz="1800" b="1" dirty="0">
                <a:solidFill>
                  <a:srgbClr val="FF0000"/>
                </a:solidFill>
                <a:effectLst/>
                <a:latin typeface="Calibri" panose="020F0502020204030204" pitchFamily="34" charset="0"/>
              </a:rPr>
              <a:t>peed of mean reversion 𝛼:</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p:sp>
        <p:nvSpPr>
          <p:cNvPr id="14" name="TextBox 13">
            <a:extLst>
              <a:ext uri="{FF2B5EF4-FFF2-40B4-BE49-F238E27FC236}">
                <a16:creationId xmlns:a16="http://schemas.microsoft.com/office/drawing/2014/main" id="{0F38C65E-3D9C-33F3-C23E-9AFA82F1B83E}"/>
              </a:ext>
            </a:extLst>
          </p:cNvPr>
          <p:cNvSpPr txBox="1"/>
          <p:nvPr/>
        </p:nvSpPr>
        <p:spPr>
          <a:xfrm>
            <a:off x="8749640" y="1608958"/>
            <a:ext cx="2558143" cy="1200329"/>
          </a:xfrm>
          <a:prstGeom prst="rect">
            <a:avLst/>
          </a:prstGeom>
          <a:noFill/>
        </p:spPr>
        <p:txBody>
          <a:bodyPr wrap="square">
            <a:spAutoFit/>
          </a:bodyPr>
          <a:lstStyle/>
          <a:p>
            <a:pPr marL="1028700" marR="0">
              <a:spcBef>
                <a:spcPts val="0"/>
              </a:spcBef>
              <a:spcAft>
                <a:spcPts val="0"/>
              </a:spcAft>
            </a:pPr>
            <a:r>
              <a:rPr lang="en-GB" b="1" dirty="0">
                <a:solidFill>
                  <a:srgbClr val="FF0000"/>
                </a:solidFill>
                <a:latin typeface="Calibri" panose="020F0502020204030204" pitchFamily="34" charset="0"/>
              </a:rPr>
              <a:t>V</a:t>
            </a:r>
            <a:r>
              <a:rPr lang="en-GB" sz="1800" b="1" dirty="0">
                <a:solidFill>
                  <a:srgbClr val="FF0000"/>
                </a:solidFill>
                <a:effectLst/>
                <a:latin typeface="Calibri" panose="020F0502020204030204" pitchFamily="34" charset="0"/>
              </a:rPr>
              <a:t>olatility 𝜉:</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EC50EC-5AF9-E285-0F04-AA2779498552}"/>
                  </a:ext>
                </a:extLst>
              </p:cNvPr>
              <p:cNvSpPr txBox="1"/>
              <p:nvPr/>
            </p:nvSpPr>
            <p:spPr>
              <a:xfrm>
                <a:off x="-1" y="3801087"/>
                <a:ext cx="3048000" cy="1477328"/>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Initial value of the volatility </a:t>
                </a:r>
                <a14:m>
                  <m:oMath xmlns:m="http://schemas.openxmlformats.org/officeDocument/2006/math">
                    <m:sSub>
                      <m:sSubPr>
                        <m:ctrlPr>
                          <a:rPr lang="en-GB" sz="1800" b="1" i="1" smtClean="0">
                            <a:solidFill>
                              <a:srgbClr val="FF0000"/>
                            </a:solidFill>
                            <a:effectLst/>
                            <a:latin typeface="Cambria Math" panose="02040503050406030204" pitchFamily="18" charset="0"/>
                          </a:rPr>
                        </m:ctrlPr>
                      </m:sSubPr>
                      <m:e>
                        <m:r>
                          <a:rPr lang="en-GB" sz="1800" b="1" i="1" smtClean="0">
                            <a:solidFill>
                              <a:srgbClr val="FF0000"/>
                            </a:solidFill>
                            <a:effectLst/>
                            <a:latin typeface="Cambria Math" panose="02040503050406030204" pitchFamily="18" charset="0"/>
                          </a:rPr>
                          <m:t>𝝂</m:t>
                        </m:r>
                      </m:e>
                      <m:sub>
                        <m:r>
                          <a:rPr lang="en-GB" sz="1800" b="1" i="1" smtClean="0">
                            <a:solidFill>
                              <a:srgbClr val="FF0000"/>
                            </a:solidFill>
                            <a:effectLst/>
                            <a:latin typeface="Cambria Math" panose="02040503050406030204" pitchFamily="18" charset="0"/>
                          </a:rPr>
                          <m:t>𝟎</m:t>
                        </m:r>
                      </m:sub>
                    </m:sSub>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5" name="TextBox 14">
                <a:extLst>
                  <a:ext uri="{FF2B5EF4-FFF2-40B4-BE49-F238E27FC236}">
                    <a16:creationId xmlns:a16="http://schemas.microsoft.com/office/drawing/2014/main" id="{30EC50EC-5AF9-E285-0F04-AA2779498552}"/>
                  </a:ext>
                </a:extLst>
              </p:cNvPr>
              <p:cNvSpPr txBox="1">
                <a:spLocks noRot="1" noChangeAspect="1" noMove="1" noResize="1" noEditPoints="1" noAdjustHandles="1" noChangeArrowheads="1" noChangeShapeType="1" noTextEdit="1"/>
              </p:cNvSpPr>
              <p:nvPr/>
            </p:nvSpPr>
            <p:spPr>
              <a:xfrm>
                <a:off x="-1" y="3801087"/>
                <a:ext cx="3048000" cy="1477328"/>
              </a:xfrm>
              <a:prstGeom prst="rect">
                <a:avLst/>
              </a:prstGeom>
              <a:blipFill>
                <a:blip r:embed="rId4"/>
                <a:stretch>
                  <a:fillRect t="-2479" b="-578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F9D3B7CC-4E09-65DA-4371-3C15A812CBAC}"/>
              </a:ext>
            </a:extLst>
          </p:cNvPr>
          <p:cNvSpPr txBox="1"/>
          <p:nvPr/>
        </p:nvSpPr>
        <p:spPr>
          <a:xfrm>
            <a:off x="2959100" y="3801087"/>
            <a:ext cx="2558143" cy="1477328"/>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arrival rate 𝜆:</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47C0F9-3521-37B0-ACCA-9F7834C56AF9}"/>
                  </a:ext>
                </a:extLst>
              </p:cNvPr>
              <p:cNvSpPr txBox="1"/>
              <p:nvPr/>
            </p:nvSpPr>
            <p:spPr>
              <a:xfrm>
                <a:off x="5898820" y="3801089"/>
                <a:ext cx="3048000" cy="1221553"/>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mean </a:t>
                </a:r>
                <a14:m>
                  <m:oMath xmlns:m="http://schemas.openxmlformats.org/officeDocument/2006/math">
                    <m:sSub>
                      <m:sSubPr>
                        <m:ctrlPr>
                          <a:rPr lang="en-GB" sz="1800" b="1" i="1" smtClean="0">
                            <a:solidFill>
                              <a:srgbClr val="FF0000"/>
                            </a:solidFill>
                            <a:effectLst/>
                            <a:latin typeface="Cambria Math" panose="02040503050406030204" pitchFamily="18" charset="0"/>
                          </a:rPr>
                        </m:ctrlPr>
                      </m:sSubPr>
                      <m:e>
                        <m:r>
                          <a:rPr lang="en-GB" sz="1800" b="1" i="1" smtClean="0">
                            <a:solidFill>
                              <a:srgbClr val="FF0000"/>
                            </a:solidFill>
                            <a:effectLst/>
                            <a:latin typeface="Cambria Math" panose="02040503050406030204" pitchFamily="18" charset="0"/>
                          </a:rPr>
                          <m:t>𝝁</m:t>
                        </m:r>
                      </m:e>
                      <m:sub>
                        <m:r>
                          <a:rPr lang="en-GB" sz="1800" b="1" i="1" smtClean="0">
                            <a:solidFill>
                              <a:srgbClr val="FF0000"/>
                            </a:solidFill>
                            <a:effectLst/>
                            <a:latin typeface="Cambria Math" panose="02040503050406030204" pitchFamily="18" charset="0"/>
                          </a:rPr>
                          <m:t>𝑱</m:t>
                        </m:r>
                      </m:sub>
                    </m:sSub>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7" name="TextBox 16">
                <a:extLst>
                  <a:ext uri="{FF2B5EF4-FFF2-40B4-BE49-F238E27FC236}">
                    <a16:creationId xmlns:a16="http://schemas.microsoft.com/office/drawing/2014/main" id="{6547C0F9-3521-37B0-ACCA-9F7834C56AF9}"/>
                  </a:ext>
                </a:extLst>
              </p:cNvPr>
              <p:cNvSpPr txBox="1">
                <a:spLocks noRot="1" noChangeAspect="1" noMove="1" noResize="1" noEditPoints="1" noAdjustHandles="1" noChangeArrowheads="1" noChangeShapeType="1" noTextEdit="1"/>
              </p:cNvSpPr>
              <p:nvPr/>
            </p:nvSpPr>
            <p:spPr>
              <a:xfrm>
                <a:off x="5898820" y="3801089"/>
                <a:ext cx="3048000" cy="1221553"/>
              </a:xfrm>
              <a:prstGeom prst="rect">
                <a:avLst/>
              </a:prstGeom>
              <a:blipFill>
                <a:blip r:embed="rId5"/>
                <a:stretch>
                  <a:fillRect t="-2500" b="-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E1A4A7-93C0-864B-C5C7-D8C542B38C4C}"/>
                  </a:ext>
                </a:extLst>
              </p:cNvPr>
              <p:cNvSpPr txBox="1"/>
              <p:nvPr/>
            </p:nvSpPr>
            <p:spPr>
              <a:xfrm>
                <a:off x="8749640" y="3801089"/>
                <a:ext cx="3048000" cy="1248612"/>
              </a:xfrm>
              <a:prstGeom prst="rect">
                <a:avLst/>
              </a:prstGeom>
              <a:noFill/>
            </p:spPr>
            <p:txBody>
              <a:bodyPr wrap="square">
                <a:spAutoFit/>
              </a:bodyPr>
              <a:lstStyle/>
              <a:p>
                <a:pPr marL="1028700" marR="0">
                  <a:spcBef>
                    <a:spcPts val="0"/>
                  </a:spcBef>
                  <a:spcAft>
                    <a:spcPts val="0"/>
                  </a:spcAft>
                </a:pPr>
                <a:r>
                  <a:rPr lang="en-GB" sz="1800" b="1" dirty="0">
                    <a:solidFill>
                      <a:srgbClr val="FF0000"/>
                    </a:solidFill>
                    <a:effectLst/>
                    <a:latin typeface="Calibri" panose="020F0502020204030204" pitchFamily="34" charset="0"/>
                  </a:rPr>
                  <a:t>Jump variance </a:t>
                </a:r>
                <a14:m>
                  <m:oMath xmlns:m="http://schemas.openxmlformats.org/officeDocument/2006/math">
                    <m:sSubSup>
                      <m:sSubSupPr>
                        <m:ctrlPr>
                          <a:rPr lang="en-GB" sz="1800" b="1" i="1" smtClean="0">
                            <a:solidFill>
                              <a:srgbClr val="FF0000"/>
                            </a:solidFill>
                            <a:effectLst/>
                            <a:latin typeface="Cambria Math" panose="02040503050406030204" pitchFamily="18" charset="0"/>
                          </a:rPr>
                        </m:ctrlPr>
                      </m:sSubSupPr>
                      <m:e>
                        <m:r>
                          <a:rPr lang="en-GB" sz="1800" b="1" i="1" smtClean="0">
                            <a:solidFill>
                              <a:srgbClr val="FF0000"/>
                            </a:solidFill>
                            <a:effectLst/>
                            <a:latin typeface="Cambria Math" panose="02040503050406030204" pitchFamily="18" charset="0"/>
                          </a:rPr>
                          <m:t>𝝈</m:t>
                        </m:r>
                      </m:e>
                      <m:sub>
                        <m:r>
                          <a:rPr lang="en-GB" sz="1800" b="1" i="1" smtClean="0">
                            <a:solidFill>
                              <a:srgbClr val="FF0000"/>
                            </a:solidFill>
                            <a:effectLst/>
                            <a:latin typeface="Cambria Math" panose="02040503050406030204" pitchFamily="18" charset="0"/>
                          </a:rPr>
                          <m:t>𝑱</m:t>
                        </m:r>
                      </m:sub>
                      <m:sup>
                        <m:r>
                          <a:rPr lang="en-GB" sz="1800" b="1" i="1" smtClean="0">
                            <a:solidFill>
                              <a:srgbClr val="FF0000"/>
                            </a:solidFill>
                            <a:effectLst/>
                            <a:latin typeface="Cambria Math" panose="02040503050406030204" pitchFamily="18" charset="0"/>
                          </a:rPr>
                          <m:t>𝟐</m:t>
                        </m:r>
                      </m:sup>
                    </m:sSubSup>
                  </m:oMath>
                </a14:m>
                <a:r>
                  <a:rPr lang="en-GB" sz="1800" b="1" dirty="0">
                    <a:solidFill>
                      <a:srgbClr val="FF0000"/>
                    </a:solidFill>
                    <a:effectLst/>
                    <a:latin typeface="Calibri" panose="020F0502020204030204" pitchFamily="34" charset="0"/>
                  </a:rPr>
                  <a:t>:</a:t>
                </a:r>
                <a:endParaRPr lang="en-GB" sz="1800" dirty="0">
                  <a:solidFill>
                    <a:srgbClr val="FF0000"/>
                  </a:solidFill>
                  <a:effectLst/>
                  <a:latin typeface="Calibri" panose="020F0502020204030204" pitchFamily="34" charset="0"/>
                </a:endParaRPr>
              </a:p>
              <a:p>
                <a:pPr marL="1028700" marR="0">
                  <a:spcBef>
                    <a:spcPts val="0"/>
                  </a:spcBef>
                  <a:spcAft>
                    <a:spcPts val="0"/>
                  </a:spcAft>
                </a:pPr>
                <a:r>
                  <a:rPr lang="en-GB" sz="1800" b="1" dirty="0">
                    <a:effectLst/>
                    <a:latin typeface="Arial" panose="020B0604020202020204" pitchFamily="34" charset="0"/>
                  </a:rPr>
                  <a:t>▲ Max</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Median</a:t>
                </a:r>
                <a:endParaRPr lang="en-GB" sz="1800" dirty="0">
                  <a:effectLst/>
                  <a:latin typeface="Arial" panose="020B0604020202020204" pitchFamily="34" charset="0"/>
                </a:endParaRPr>
              </a:p>
              <a:p>
                <a:pPr marL="1028700" marR="0">
                  <a:spcBef>
                    <a:spcPts val="0"/>
                  </a:spcBef>
                  <a:spcAft>
                    <a:spcPts val="0"/>
                  </a:spcAft>
                </a:pPr>
                <a:r>
                  <a:rPr lang="en-GB" sz="1800" b="1" dirty="0">
                    <a:effectLst/>
                    <a:latin typeface="Arial" panose="020B0604020202020204" pitchFamily="34" charset="0"/>
                  </a:rPr>
                  <a:t>▲ Min</a:t>
                </a:r>
                <a:endParaRPr lang="en-GB" sz="1800" dirty="0">
                  <a:effectLst/>
                  <a:latin typeface="Arial" panose="020B0604020202020204" pitchFamily="34" charset="0"/>
                </a:endParaRPr>
              </a:p>
            </p:txBody>
          </p:sp>
        </mc:Choice>
        <mc:Fallback xmlns="">
          <p:sp>
            <p:nvSpPr>
              <p:cNvPr id="18" name="TextBox 17">
                <a:extLst>
                  <a:ext uri="{FF2B5EF4-FFF2-40B4-BE49-F238E27FC236}">
                    <a16:creationId xmlns:a16="http://schemas.microsoft.com/office/drawing/2014/main" id="{F4E1A4A7-93C0-864B-C5C7-D8C542B38C4C}"/>
                  </a:ext>
                </a:extLst>
              </p:cNvPr>
              <p:cNvSpPr txBox="1">
                <a:spLocks noRot="1" noChangeAspect="1" noMove="1" noResize="1" noEditPoints="1" noAdjustHandles="1" noChangeArrowheads="1" noChangeShapeType="1" noTextEdit="1"/>
              </p:cNvSpPr>
              <p:nvPr/>
            </p:nvSpPr>
            <p:spPr>
              <a:xfrm>
                <a:off x="8749640" y="3801089"/>
                <a:ext cx="3048000" cy="1248612"/>
              </a:xfrm>
              <a:prstGeom prst="rect">
                <a:avLst/>
              </a:prstGeom>
              <a:blipFill>
                <a:blip r:embed="rId6"/>
                <a:stretch>
                  <a:fillRect t="-980" b="-7353"/>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29414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urton | Freeform | SlideID: 1936 | ID: 0"/>
          <p:cNvSpPr>
            <a:spLocks/>
          </p:cNvSpPr>
          <p:nvPr/>
        </p:nvSpPr>
        <p:spPr bwMode="auto">
          <a:xfrm>
            <a:off x="4804883" y="3057695"/>
            <a:ext cx="2474984" cy="1794159"/>
          </a:xfrm>
          <a:custGeom>
            <a:avLst/>
            <a:gdLst>
              <a:gd name="T0" fmla="*/ 836 w 885"/>
              <a:gd name="T1" fmla="*/ 0 h 641"/>
              <a:gd name="T2" fmla="*/ 742 w 885"/>
              <a:gd name="T3" fmla="*/ 414 h 641"/>
              <a:gd name="T4" fmla="*/ 670 w 885"/>
              <a:gd name="T5" fmla="*/ 471 h 641"/>
              <a:gd name="T6" fmla="*/ 670 w 885"/>
              <a:gd name="T7" fmla="*/ 471 h 641"/>
              <a:gd name="T8" fmla="*/ 720 w 885"/>
              <a:gd name="T9" fmla="*/ 521 h 641"/>
              <a:gd name="T10" fmla="*/ 132 w 885"/>
              <a:gd name="T11" fmla="*/ 462 h 641"/>
              <a:gd name="T12" fmla="*/ 0 w 885"/>
              <a:gd name="T13" fmla="*/ 594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836" y="0"/>
                </a:moveTo>
                <a:cubicBezTo>
                  <a:pt x="885" y="140"/>
                  <a:pt x="854" y="302"/>
                  <a:pt x="742" y="414"/>
                </a:cubicBezTo>
                <a:cubicBezTo>
                  <a:pt x="720" y="436"/>
                  <a:pt x="696" y="455"/>
                  <a:pt x="670" y="471"/>
                </a:cubicBezTo>
                <a:cubicBezTo>
                  <a:pt x="670" y="471"/>
                  <a:pt x="670" y="471"/>
                  <a:pt x="670" y="471"/>
                </a:cubicBezTo>
                <a:cubicBezTo>
                  <a:pt x="720" y="521"/>
                  <a:pt x="720" y="521"/>
                  <a:pt x="720" y="521"/>
                </a:cubicBezTo>
                <a:cubicBezTo>
                  <a:pt x="539" y="641"/>
                  <a:pt x="292" y="622"/>
                  <a:pt x="132" y="462"/>
                </a:cubicBezTo>
                <a:cubicBezTo>
                  <a:pt x="0" y="594"/>
                  <a:pt x="0" y="594"/>
                  <a:pt x="0" y="594"/>
                </a:cubicBez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0" name="Turton | Freeform | SlideID: 1936 | ID: 1"/>
          <p:cNvSpPr>
            <a:spLocks/>
          </p:cNvSpPr>
          <p:nvPr/>
        </p:nvSpPr>
        <p:spPr bwMode="auto">
          <a:xfrm>
            <a:off x="4804884" y="4568566"/>
            <a:ext cx="151553" cy="151553"/>
          </a:xfrm>
          <a:custGeom>
            <a:avLst/>
            <a:gdLst>
              <a:gd name="T0" fmla="*/ 130 w 130"/>
              <a:gd name="T1" fmla="*/ 84 h 130"/>
              <a:gd name="T2" fmla="*/ 0 w 130"/>
              <a:gd name="T3" fmla="*/ 130 h 130"/>
              <a:gd name="T4" fmla="*/ 46 w 130"/>
              <a:gd name="T5" fmla="*/ 0 h 130"/>
            </a:gdLst>
            <a:ahLst/>
            <a:cxnLst>
              <a:cxn ang="0">
                <a:pos x="T0" y="T1"/>
              </a:cxn>
              <a:cxn ang="0">
                <a:pos x="T2" y="T3"/>
              </a:cxn>
              <a:cxn ang="0">
                <a:pos x="T4" y="T5"/>
              </a:cxn>
            </a:cxnLst>
            <a:rect l="0" t="0" r="r" b="b"/>
            <a:pathLst>
              <a:path w="130" h="130">
                <a:moveTo>
                  <a:pt x="130" y="84"/>
                </a:moveTo>
                <a:lnTo>
                  <a:pt x="0" y="130"/>
                </a:lnTo>
                <a:lnTo>
                  <a:pt x="46" y="0"/>
                </a:ln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7" name="Turton | Freeform | SlideID: 1936 | ID: 2"/>
          <p:cNvSpPr>
            <a:spLocks/>
          </p:cNvSpPr>
          <p:nvPr/>
        </p:nvSpPr>
        <p:spPr bwMode="auto">
          <a:xfrm>
            <a:off x="5725861" y="2243969"/>
            <a:ext cx="1791828" cy="2476151"/>
          </a:xfrm>
          <a:custGeom>
            <a:avLst/>
            <a:gdLst>
              <a:gd name="T0" fmla="*/ 0 w 641"/>
              <a:gd name="T1" fmla="*/ 49 h 885"/>
              <a:gd name="T2" fmla="*/ 413 w 641"/>
              <a:gd name="T3" fmla="*/ 143 h 885"/>
              <a:gd name="T4" fmla="*/ 470 w 641"/>
              <a:gd name="T5" fmla="*/ 215 h 885"/>
              <a:gd name="T6" fmla="*/ 470 w 641"/>
              <a:gd name="T7" fmla="*/ 215 h 885"/>
              <a:gd name="T8" fmla="*/ 520 w 641"/>
              <a:gd name="T9" fmla="*/ 165 h 885"/>
              <a:gd name="T10" fmla="*/ 462 w 641"/>
              <a:gd name="T11" fmla="*/ 753 h 885"/>
              <a:gd name="T12" fmla="*/ 593 w 641"/>
              <a:gd name="T13" fmla="*/ 885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0" y="49"/>
                </a:moveTo>
                <a:cubicBezTo>
                  <a:pt x="139" y="0"/>
                  <a:pt x="301" y="31"/>
                  <a:pt x="413" y="143"/>
                </a:cubicBezTo>
                <a:cubicBezTo>
                  <a:pt x="436" y="165"/>
                  <a:pt x="455" y="189"/>
                  <a:pt x="470" y="215"/>
                </a:cubicBezTo>
                <a:cubicBezTo>
                  <a:pt x="470" y="215"/>
                  <a:pt x="470" y="215"/>
                  <a:pt x="470" y="215"/>
                </a:cubicBezTo>
                <a:cubicBezTo>
                  <a:pt x="520" y="165"/>
                  <a:pt x="520" y="165"/>
                  <a:pt x="520" y="165"/>
                </a:cubicBezTo>
                <a:cubicBezTo>
                  <a:pt x="641" y="346"/>
                  <a:pt x="621" y="593"/>
                  <a:pt x="462" y="753"/>
                </a:cubicBezTo>
                <a:cubicBezTo>
                  <a:pt x="593" y="885"/>
                  <a:pt x="593" y="885"/>
                  <a:pt x="593" y="885"/>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1" name="Turton | Freeform | SlideID: 1936 | ID: 3"/>
          <p:cNvSpPr>
            <a:spLocks/>
          </p:cNvSpPr>
          <p:nvPr/>
        </p:nvSpPr>
        <p:spPr bwMode="auto">
          <a:xfrm>
            <a:off x="7235567" y="4568566"/>
            <a:ext cx="148056" cy="151553"/>
          </a:xfrm>
          <a:custGeom>
            <a:avLst/>
            <a:gdLst>
              <a:gd name="T0" fmla="*/ 81 w 127"/>
              <a:gd name="T1" fmla="*/ 0 h 130"/>
              <a:gd name="T2" fmla="*/ 127 w 127"/>
              <a:gd name="T3" fmla="*/ 130 h 130"/>
              <a:gd name="T4" fmla="*/ 0 w 127"/>
              <a:gd name="T5" fmla="*/ 84 h 130"/>
            </a:gdLst>
            <a:ahLst/>
            <a:cxnLst>
              <a:cxn ang="0">
                <a:pos x="T0" y="T1"/>
              </a:cxn>
              <a:cxn ang="0">
                <a:pos x="T2" y="T3"/>
              </a:cxn>
              <a:cxn ang="0">
                <a:pos x="T4" y="T5"/>
              </a:cxn>
            </a:cxnLst>
            <a:rect l="0" t="0" r="r" b="b"/>
            <a:pathLst>
              <a:path w="127" h="130">
                <a:moveTo>
                  <a:pt x="81" y="0"/>
                </a:moveTo>
                <a:lnTo>
                  <a:pt x="127" y="130"/>
                </a:lnTo>
                <a:lnTo>
                  <a:pt x="0" y="84"/>
                </a:ln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8" name="Turton | Freeform | SlideID: 1936 | ID: 4"/>
          <p:cNvSpPr>
            <a:spLocks/>
          </p:cNvSpPr>
          <p:nvPr/>
        </p:nvSpPr>
        <p:spPr bwMode="auto">
          <a:xfrm>
            <a:off x="4908639" y="2006149"/>
            <a:ext cx="2474984" cy="1792993"/>
          </a:xfrm>
          <a:custGeom>
            <a:avLst/>
            <a:gdLst>
              <a:gd name="T0" fmla="*/ 50 w 885"/>
              <a:gd name="T1" fmla="*/ 641 h 641"/>
              <a:gd name="T2" fmla="*/ 143 w 885"/>
              <a:gd name="T3" fmla="*/ 228 h 641"/>
              <a:gd name="T4" fmla="*/ 216 w 885"/>
              <a:gd name="T5" fmla="*/ 170 h 641"/>
              <a:gd name="T6" fmla="*/ 216 w 885"/>
              <a:gd name="T7" fmla="*/ 170 h 641"/>
              <a:gd name="T8" fmla="*/ 166 w 885"/>
              <a:gd name="T9" fmla="*/ 121 h 641"/>
              <a:gd name="T10" fmla="*/ 754 w 885"/>
              <a:gd name="T11" fmla="*/ 179 h 641"/>
              <a:gd name="T12" fmla="*/ 885 w 885"/>
              <a:gd name="T13" fmla="*/ 48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50" y="641"/>
                </a:moveTo>
                <a:cubicBezTo>
                  <a:pt x="0" y="502"/>
                  <a:pt x="31" y="340"/>
                  <a:pt x="143" y="228"/>
                </a:cubicBezTo>
                <a:cubicBezTo>
                  <a:pt x="166" y="205"/>
                  <a:pt x="190" y="186"/>
                  <a:pt x="216" y="170"/>
                </a:cubicBezTo>
                <a:cubicBezTo>
                  <a:pt x="216" y="170"/>
                  <a:pt x="216" y="170"/>
                  <a:pt x="216" y="170"/>
                </a:cubicBezTo>
                <a:cubicBezTo>
                  <a:pt x="166" y="121"/>
                  <a:pt x="166" y="121"/>
                  <a:pt x="166" y="121"/>
                </a:cubicBezTo>
                <a:cubicBezTo>
                  <a:pt x="347" y="0"/>
                  <a:pt x="594" y="19"/>
                  <a:pt x="754" y="179"/>
                </a:cubicBezTo>
                <a:cubicBezTo>
                  <a:pt x="885" y="48"/>
                  <a:pt x="885" y="48"/>
                  <a:pt x="885" y="48"/>
                </a:cubicBez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2" name="Turton | Freeform | SlideID: 1936 | ID: 5"/>
          <p:cNvSpPr>
            <a:spLocks/>
          </p:cNvSpPr>
          <p:nvPr/>
        </p:nvSpPr>
        <p:spPr bwMode="auto">
          <a:xfrm>
            <a:off x="7235567" y="2140213"/>
            <a:ext cx="148056" cy="148056"/>
          </a:xfrm>
          <a:custGeom>
            <a:avLst/>
            <a:gdLst>
              <a:gd name="T0" fmla="*/ 0 w 127"/>
              <a:gd name="T1" fmla="*/ 45 h 127"/>
              <a:gd name="T2" fmla="*/ 127 w 127"/>
              <a:gd name="T3" fmla="*/ 0 h 127"/>
              <a:gd name="T4" fmla="*/ 81 w 127"/>
              <a:gd name="T5" fmla="*/ 127 h 127"/>
            </a:gdLst>
            <a:ahLst/>
            <a:cxnLst>
              <a:cxn ang="0">
                <a:pos x="T0" y="T1"/>
              </a:cxn>
              <a:cxn ang="0">
                <a:pos x="T2" y="T3"/>
              </a:cxn>
              <a:cxn ang="0">
                <a:pos x="T4" y="T5"/>
              </a:cxn>
            </a:cxnLst>
            <a:rect l="0" t="0" r="r" b="b"/>
            <a:pathLst>
              <a:path w="127" h="127">
                <a:moveTo>
                  <a:pt x="0" y="45"/>
                </a:moveTo>
                <a:lnTo>
                  <a:pt x="127" y="0"/>
                </a:lnTo>
                <a:lnTo>
                  <a:pt x="81" y="127"/>
                </a:ln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9" name="Turton | Freeform | SlideID: 1936 | ID: 6"/>
          <p:cNvSpPr>
            <a:spLocks/>
          </p:cNvSpPr>
          <p:nvPr/>
        </p:nvSpPr>
        <p:spPr bwMode="auto">
          <a:xfrm>
            <a:off x="4674313" y="2140213"/>
            <a:ext cx="1791828" cy="2476151"/>
          </a:xfrm>
          <a:custGeom>
            <a:avLst/>
            <a:gdLst>
              <a:gd name="T0" fmla="*/ 641 w 641"/>
              <a:gd name="T1" fmla="*/ 835 h 885"/>
              <a:gd name="T2" fmla="*/ 227 w 641"/>
              <a:gd name="T3" fmla="*/ 742 h 885"/>
              <a:gd name="T4" fmla="*/ 170 w 641"/>
              <a:gd name="T5" fmla="*/ 669 h 885"/>
              <a:gd name="T6" fmla="*/ 170 w 641"/>
              <a:gd name="T7" fmla="*/ 669 h 885"/>
              <a:gd name="T8" fmla="*/ 120 w 641"/>
              <a:gd name="T9" fmla="*/ 719 h 885"/>
              <a:gd name="T10" fmla="*/ 179 w 641"/>
              <a:gd name="T11" fmla="*/ 131 h 885"/>
              <a:gd name="T12" fmla="*/ 47 w 641"/>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641" y="835"/>
                </a:moveTo>
                <a:cubicBezTo>
                  <a:pt x="501" y="885"/>
                  <a:pt x="339" y="854"/>
                  <a:pt x="227" y="742"/>
                </a:cubicBezTo>
                <a:cubicBezTo>
                  <a:pt x="205" y="719"/>
                  <a:pt x="186" y="695"/>
                  <a:pt x="170" y="669"/>
                </a:cubicBezTo>
                <a:cubicBezTo>
                  <a:pt x="170" y="669"/>
                  <a:pt x="170" y="669"/>
                  <a:pt x="170" y="669"/>
                </a:cubicBezTo>
                <a:cubicBezTo>
                  <a:pt x="120" y="719"/>
                  <a:pt x="120" y="719"/>
                  <a:pt x="120" y="719"/>
                </a:cubicBezTo>
                <a:cubicBezTo>
                  <a:pt x="0" y="538"/>
                  <a:pt x="19" y="291"/>
                  <a:pt x="179" y="131"/>
                </a:cubicBezTo>
                <a:cubicBezTo>
                  <a:pt x="47" y="0"/>
                  <a:pt x="47" y="0"/>
                  <a:pt x="47" y="0"/>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3" name="Turton | Freeform | SlideID: 1936 | ID: 7"/>
          <p:cNvSpPr>
            <a:spLocks/>
          </p:cNvSpPr>
          <p:nvPr/>
        </p:nvSpPr>
        <p:spPr bwMode="auto">
          <a:xfrm>
            <a:off x="4804882" y="2140213"/>
            <a:ext cx="151553" cy="148056"/>
          </a:xfrm>
          <a:custGeom>
            <a:avLst/>
            <a:gdLst>
              <a:gd name="T0" fmla="*/ 46 w 130"/>
              <a:gd name="T1" fmla="*/ 127 h 127"/>
              <a:gd name="T2" fmla="*/ 0 w 130"/>
              <a:gd name="T3" fmla="*/ 0 h 127"/>
              <a:gd name="T4" fmla="*/ 130 w 130"/>
              <a:gd name="T5" fmla="*/ 45 h 127"/>
            </a:gdLst>
            <a:ahLst/>
            <a:cxnLst>
              <a:cxn ang="0">
                <a:pos x="T0" y="T1"/>
              </a:cxn>
              <a:cxn ang="0">
                <a:pos x="T2" y="T3"/>
              </a:cxn>
              <a:cxn ang="0">
                <a:pos x="T4" y="T5"/>
              </a:cxn>
            </a:cxnLst>
            <a:rect l="0" t="0" r="r" b="b"/>
            <a:pathLst>
              <a:path w="130" h="127">
                <a:moveTo>
                  <a:pt x="46" y="127"/>
                </a:moveTo>
                <a:lnTo>
                  <a:pt x="0" y="0"/>
                </a:lnTo>
                <a:lnTo>
                  <a:pt x="130" y="45"/>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22" name="Turton | Placeholder | SlideID: 1936 | ID: 9">
            <a:extLst>
              <a:ext uri="{FF2B5EF4-FFF2-40B4-BE49-F238E27FC236}">
                <a16:creationId xmlns:a16="http://schemas.microsoft.com/office/drawing/2014/main" id="{8680BC58-23E5-4287-A971-039062D2C9A8}"/>
              </a:ext>
            </a:extLst>
          </p:cNvPr>
          <p:cNvSpPr>
            <a:spLocks noGrp="1"/>
          </p:cNvSpPr>
          <p:nvPr>
            <p:ph type="body" sz="quarter" idx="26"/>
          </p:nvPr>
        </p:nvSpPr>
        <p:spPr>
          <a:xfrm>
            <a:off x="7728858" y="2074494"/>
            <a:ext cx="3817738" cy="1089668"/>
          </a:xfrm>
        </p:spPr>
        <p:txBody>
          <a:bodyPr/>
          <a:lstStyle/>
          <a:p>
            <a:r>
              <a:rPr lang="en-GB" dirty="0"/>
              <a:t>- Volatility Smile visualisation</a:t>
            </a:r>
          </a:p>
        </p:txBody>
      </p:sp>
      <p:sp>
        <p:nvSpPr>
          <p:cNvPr id="5" name="Turton | Placeholder | SlideID: 1936 | ID: 10">
            <a:extLst>
              <a:ext uri="{FF2B5EF4-FFF2-40B4-BE49-F238E27FC236}">
                <a16:creationId xmlns:a16="http://schemas.microsoft.com/office/drawing/2014/main" id="{79E5BE66-4348-46E2-9C55-012F67CEEE4C}"/>
              </a:ext>
            </a:extLst>
          </p:cNvPr>
          <p:cNvSpPr>
            <a:spLocks noGrp="1"/>
          </p:cNvSpPr>
          <p:nvPr>
            <p:ph type="body" sz="quarter" idx="27"/>
          </p:nvPr>
        </p:nvSpPr>
        <p:spPr>
          <a:xfrm>
            <a:off x="7728857" y="984826"/>
            <a:ext cx="4285825" cy="981404"/>
          </a:xfrm>
        </p:spPr>
        <p:txBody>
          <a:bodyPr>
            <a:noAutofit/>
          </a:bodyPr>
          <a:lstStyle/>
          <a:p>
            <a:r>
              <a:rPr lang="en-GB" sz="3300" b="1" dirty="0"/>
              <a:t>2. Implied Volatility Check</a:t>
            </a:r>
          </a:p>
        </p:txBody>
      </p:sp>
      <p:sp>
        <p:nvSpPr>
          <p:cNvPr id="21" name="Turton | Placeholder | SlideID: 1936 | ID: 11">
            <a:extLst>
              <a:ext uri="{FF2B5EF4-FFF2-40B4-BE49-F238E27FC236}">
                <a16:creationId xmlns:a16="http://schemas.microsoft.com/office/drawing/2014/main" id="{793D7DE4-669F-4A3A-A288-36BD59E84B63}"/>
              </a:ext>
            </a:extLst>
          </p:cNvPr>
          <p:cNvSpPr>
            <a:spLocks noGrp="1"/>
          </p:cNvSpPr>
          <p:nvPr>
            <p:ph type="body" sz="quarter" idx="28"/>
          </p:nvPr>
        </p:nvSpPr>
        <p:spPr>
          <a:xfrm>
            <a:off x="7705128" y="4956850"/>
            <a:ext cx="3973399" cy="1089668"/>
          </a:xfrm>
        </p:spPr>
        <p:txBody>
          <a:bodyPr/>
          <a:lstStyle/>
          <a:p>
            <a:pPr marL="342900" indent="-342900" algn="l">
              <a:buFontTx/>
              <a:buChar char="-"/>
            </a:pPr>
            <a:r>
              <a:rPr lang="en-GB" dirty="0"/>
              <a:t>Linear Regression Model</a:t>
            </a:r>
          </a:p>
          <a:p>
            <a:pPr marL="342900" indent="-342900" algn="l">
              <a:buFontTx/>
              <a:buChar char="-"/>
            </a:pPr>
            <a:r>
              <a:rPr lang="en-GB" dirty="0"/>
              <a:t>Conclusion</a:t>
            </a:r>
          </a:p>
        </p:txBody>
      </p:sp>
      <p:sp>
        <p:nvSpPr>
          <p:cNvPr id="4" name="Turton | Placeholder | SlideID: 1936 | ID: 12">
            <a:extLst>
              <a:ext uri="{FF2B5EF4-FFF2-40B4-BE49-F238E27FC236}">
                <a16:creationId xmlns:a16="http://schemas.microsoft.com/office/drawing/2014/main" id="{3D152FE2-B691-410F-B430-31EA9DBCB17F}"/>
              </a:ext>
            </a:extLst>
          </p:cNvPr>
          <p:cNvSpPr>
            <a:spLocks noGrp="1"/>
          </p:cNvSpPr>
          <p:nvPr>
            <p:ph type="body" sz="quarter" idx="29"/>
          </p:nvPr>
        </p:nvSpPr>
        <p:spPr>
          <a:xfrm>
            <a:off x="7561898" y="4483387"/>
            <a:ext cx="4285826" cy="473463"/>
          </a:xfrm>
        </p:spPr>
        <p:txBody>
          <a:bodyPr>
            <a:noAutofit/>
          </a:bodyPr>
          <a:lstStyle/>
          <a:p>
            <a:r>
              <a:rPr lang="en-GB" sz="2200" dirty="0"/>
              <a:t>4. Parameter redundancy Part II</a:t>
            </a:r>
          </a:p>
        </p:txBody>
      </p:sp>
      <p:sp>
        <p:nvSpPr>
          <p:cNvPr id="20" name="Turton | Placeholder | SlideID: 1936 | ID: 13">
            <a:extLst>
              <a:ext uri="{FF2B5EF4-FFF2-40B4-BE49-F238E27FC236}">
                <a16:creationId xmlns:a16="http://schemas.microsoft.com/office/drawing/2014/main" id="{FDE96550-22EF-4205-80FD-14C31A3F9565}"/>
              </a:ext>
            </a:extLst>
          </p:cNvPr>
          <p:cNvSpPr>
            <a:spLocks noGrp="1"/>
          </p:cNvSpPr>
          <p:nvPr>
            <p:ph type="body" sz="quarter" idx="34"/>
          </p:nvPr>
        </p:nvSpPr>
        <p:spPr>
          <a:xfrm>
            <a:off x="513473" y="4956850"/>
            <a:ext cx="3624943" cy="1724648"/>
          </a:xfrm>
        </p:spPr>
        <p:txBody>
          <a:bodyPr>
            <a:noAutofit/>
          </a:bodyPr>
          <a:lstStyle/>
          <a:p>
            <a:pPr marL="342900" indent="-342900" algn="r">
              <a:buFontTx/>
              <a:buChar char="-"/>
            </a:pPr>
            <a:r>
              <a:rPr lang="en-GB" sz="1870" dirty="0"/>
              <a:t>Sensitivity check</a:t>
            </a:r>
          </a:p>
          <a:p>
            <a:pPr marL="342900" indent="-342900" algn="r">
              <a:buFontTx/>
              <a:buChar char="-"/>
            </a:pPr>
            <a:r>
              <a:rPr lang="en-GB" sz="1870" dirty="0"/>
              <a:t>Data normalisation</a:t>
            </a:r>
          </a:p>
          <a:p>
            <a:pPr marL="342900" indent="-342900" algn="r">
              <a:buFontTx/>
              <a:buChar char="-"/>
            </a:pPr>
            <a:r>
              <a:rPr lang="en-GB" sz="1870" dirty="0"/>
              <a:t>Data visualisation</a:t>
            </a:r>
          </a:p>
          <a:p>
            <a:pPr marL="342900" indent="-342900" algn="r">
              <a:buFontTx/>
              <a:buChar char="-"/>
            </a:pPr>
            <a:r>
              <a:rPr lang="en-GB" sz="1870" dirty="0"/>
              <a:t>Conclusion </a:t>
            </a:r>
          </a:p>
        </p:txBody>
      </p:sp>
      <p:sp>
        <p:nvSpPr>
          <p:cNvPr id="18" name="Turton | Placeholder | SlideID: 1936 | ID: 14">
            <a:extLst>
              <a:ext uri="{FF2B5EF4-FFF2-40B4-BE49-F238E27FC236}">
                <a16:creationId xmlns:a16="http://schemas.microsoft.com/office/drawing/2014/main" id="{BFAD4F75-D25D-46CC-AC09-34FB11D43B52}"/>
              </a:ext>
            </a:extLst>
          </p:cNvPr>
          <p:cNvSpPr>
            <a:spLocks noGrp="1"/>
          </p:cNvSpPr>
          <p:nvPr>
            <p:ph type="body" sz="quarter" idx="35"/>
          </p:nvPr>
        </p:nvSpPr>
        <p:spPr>
          <a:xfrm>
            <a:off x="174130" y="4498950"/>
            <a:ext cx="4648200" cy="435347"/>
          </a:xfrm>
        </p:spPr>
        <p:txBody>
          <a:bodyPr>
            <a:normAutofit/>
          </a:bodyPr>
          <a:lstStyle/>
          <a:p>
            <a:r>
              <a:rPr lang="en-GB" sz="2200" dirty="0"/>
              <a:t>3. Parameter redundancy Part I</a:t>
            </a:r>
          </a:p>
        </p:txBody>
      </p:sp>
      <p:sp>
        <p:nvSpPr>
          <p:cNvPr id="19" name="Turton | Placeholder | SlideID: 1936 | ID: 15">
            <a:extLst>
              <a:ext uri="{FF2B5EF4-FFF2-40B4-BE49-F238E27FC236}">
                <a16:creationId xmlns:a16="http://schemas.microsoft.com/office/drawing/2014/main" id="{1B354204-9D49-4705-9FD8-DC8F8358926F}"/>
              </a:ext>
            </a:extLst>
          </p:cNvPr>
          <p:cNvSpPr>
            <a:spLocks noGrp="1"/>
          </p:cNvSpPr>
          <p:nvPr>
            <p:ph type="body" sz="quarter" idx="36"/>
          </p:nvPr>
        </p:nvSpPr>
        <p:spPr>
          <a:xfrm>
            <a:off x="0" y="2074494"/>
            <a:ext cx="4035455" cy="1724648"/>
          </a:xfrm>
        </p:spPr>
        <p:txBody>
          <a:bodyPr>
            <a:normAutofit/>
          </a:bodyPr>
          <a:lstStyle/>
          <a:p>
            <a:pPr marL="342900" indent="-342900">
              <a:buFontTx/>
              <a:buChar char="-"/>
            </a:pPr>
            <a:r>
              <a:rPr lang="en-GB" dirty="0"/>
              <a:t>24 matrices generated by ESG</a:t>
            </a:r>
          </a:p>
          <a:p>
            <a:pPr marL="678640" lvl="1" indent="-342900">
              <a:buFont typeface="Courier New" panose="02070309020205020404" pitchFamily="49" charset="0"/>
              <a:buChar char="o"/>
            </a:pPr>
            <a:r>
              <a:rPr lang="en-GB" dirty="0"/>
              <a:t>There are 8 parameters, and each parameter has 3 files</a:t>
            </a:r>
          </a:p>
          <a:p>
            <a:pPr marL="342900" indent="-342900">
              <a:buFontTx/>
              <a:buChar char="-"/>
            </a:pPr>
            <a:r>
              <a:rPr lang="en-GB" dirty="0"/>
              <a:t>9,328 volatilities of combination of 16 Maturities and 11 Strikes.</a:t>
            </a:r>
          </a:p>
          <a:p>
            <a:pPr marL="342900" indent="-342900">
              <a:buFontTx/>
              <a:buChar char="-"/>
            </a:pPr>
            <a:endParaRPr lang="en-GB" dirty="0"/>
          </a:p>
        </p:txBody>
      </p:sp>
      <p:sp>
        <p:nvSpPr>
          <p:cNvPr id="3" name="Turton | Placeholder | SlideID: 1936 | ID: 16">
            <a:extLst>
              <a:ext uri="{FF2B5EF4-FFF2-40B4-BE49-F238E27FC236}">
                <a16:creationId xmlns:a16="http://schemas.microsoft.com/office/drawing/2014/main" id="{9A888AFF-4D18-45FD-89FA-331FF8402EC5}"/>
              </a:ext>
            </a:extLst>
          </p:cNvPr>
          <p:cNvSpPr>
            <a:spLocks noGrp="1"/>
          </p:cNvSpPr>
          <p:nvPr>
            <p:ph type="body" sz="quarter" idx="37"/>
          </p:nvPr>
        </p:nvSpPr>
        <p:spPr>
          <a:xfrm>
            <a:off x="1321868" y="1630372"/>
            <a:ext cx="2703961" cy="336956"/>
          </a:xfrm>
        </p:spPr>
        <p:txBody>
          <a:bodyPr>
            <a:normAutofit fontScale="92500" lnSpcReduction="20000"/>
          </a:bodyPr>
          <a:lstStyle/>
          <a:p>
            <a:r>
              <a:rPr lang="en-GB" sz="2400" dirty="0"/>
              <a:t>1. Data Structure</a:t>
            </a:r>
          </a:p>
        </p:txBody>
      </p:sp>
      <p:sp>
        <p:nvSpPr>
          <p:cNvPr id="16" name="Turton | Placeholder | SlideID: 1936 | ID: 8">
            <a:extLst>
              <a:ext uri="{FF2B5EF4-FFF2-40B4-BE49-F238E27FC236}">
                <a16:creationId xmlns:a16="http://schemas.microsoft.com/office/drawing/2014/main" id="{7DDF4874-8EBC-02F7-FF47-F40F9ADF8C49}"/>
              </a:ext>
            </a:extLst>
          </p:cNvPr>
          <p:cNvSpPr>
            <a:spLocks noGrp="1"/>
          </p:cNvSpPr>
          <p:nvPr>
            <p:ph type="title"/>
          </p:nvPr>
        </p:nvSpPr>
        <p:spPr>
          <a:xfrm>
            <a:off x="312427" y="255993"/>
            <a:ext cx="3432259" cy="998499"/>
          </a:xfrm>
        </p:spPr>
        <p:txBody>
          <a:bodyPr>
            <a:noAutofit/>
          </a:bodyPr>
          <a:lstStyle/>
          <a:p>
            <a:r>
              <a:rPr lang="en-GB" sz="3600" dirty="0"/>
              <a:t>Data Analysing</a:t>
            </a:r>
          </a:p>
        </p:txBody>
      </p:sp>
    </p:spTree>
    <p:custDataLst>
      <p:tags r:id="rId1"/>
    </p:custDataLst>
    <p:extLst>
      <p:ext uri="{BB962C8B-B14F-4D97-AF65-F5344CB8AC3E}">
        <p14:creationId xmlns:p14="http://schemas.microsoft.com/office/powerpoint/2010/main" val="2975073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ton | Placeholder | SlideID: 1936 | ID: 8">
            <a:extLst>
              <a:ext uri="{FF2B5EF4-FFF2-40B4-BE49-F238E27FC236}">
                <a16:creationId xmlns:a16="http://schemas.microsoft.com/office/drawing/2014/main" id="{19FF3EA2-44AF-4D34-4EEE-7F75ACBD7298}"/>
              </a:ext>
            </a:extLst>
          </p:cNvPr>
          <p:cNvSpPr>
            <a:spLocks noGrp="1"/>
          </p:cNvSpPr>
          <p:nvPr>
            <p:ph type="title"/>
          </p:nvPr>
        </p:nvSpPr>
        <p:spPr>
          <a:xfrm>
            <a:off x="312427" y="255993"/>
            <a:ext cx="4970773" cy="998499"/>
          </a:xfrm>
        </p:spPr>
        <p:txBody>
          <a:bodyPr>
            <a:noAutofit/>
          </a:bodyPr>
          <a:lstStyle/>
          <a:p>
            <a:r>
              <a:rPr lang="en-GB" sz="2800" dirty="0">
                <a:solidFill>
                  <a:srgbClr val="FF0000"/>
                </a:solidFill>
              </a:rPr>
              <a:t>2. Implied Volatility Check</a:t>
            </a:r>
          </a:p>
        </p:txBody>
      </p:sp>
      <p:sp>
        <p:nvSpPr>
          <p:cNvPr id="2" name="TextBox 1">
            <a:extLst>
              <a:ext uri="{FF2B5EF4-FFF2-40B4-BE49-F238E27FC236}">
                <a16:creationId xmlns:a16="http://schemas.microsoft.com/office/drawing/2014/main" id="{788C2420-CF1B-DA54-4BF5-F9859FFFB9AC}"/>
              </a:ext>
            </a:extLst>
          </p:cNvPr>
          <p:cNvSpPr txBox="1"/>
          <p:nvPr/>
        </p:nvSpPr>
        <p:spPr>
          <a:xfrm>
            <a:off x="593851" y="1069826"/>
            <a:ext cx="7308850" cy="369332"/>
          </a:xfrm>
          <a:prstGeom prst="rect">
            <a:avLst/>
          </a:prstGeom>
          <a:noFill/>
        </p:spPr>
        <p:txBody>
          <a:bodyPr wrap="square">
            <a:spAutoFit/>
          </a:bodyPr>
          <a:lstStyle/>
          <a:p>
            <a:pPr marL="342900" indent="-342900">
              <a:buFontTx/>
              <a:buChar char="-"/>
            </a:pPr>
            <a:r>
              <a:rPr lang="en-GB" dirty="0"/>
              <a:t>Easy example shown on Investopedia:</a:t>
            </a:r>
          </a:p>
        </p:txBody>
      </p:sp>
      <p:pic>
        <p:nvPicPr>
          <p:cNvPr id="4" name="Picture 3" descr="A diagram of a profit&#10;&#10;Description automatically generated">
            <a:extLst>
              <a:ext uri="{FF2B5EF4-FFF2-40B4-BE49-F238E27FC236}">
                <a16:creationId xmlns:a16="http://schemas.microsoft.com/office/drawing/2014/main" id="{60792E64-3DA6-6198-3145-FF4DC6AD3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857" y="1603824"/>
            <a:ext cx="7062285" cy="4472781"/>
          </a:xfrm>
          <a:prstGeom prst="rect">
            <a:avLst/>
          </a:prstGeom>
        </p:spPr>
      </p:pic>
    </p:spTree>
    <p:custDataLst>
      <p:tags r:id="rId1"/>
    </p:custDataLst>
    <p:extLst>
      <p:ext uri="{BB962C8B-B14F-4D97-AF65-F5344CB8AC3E}">
        <p14:creationId xmlns:p14="http://schemas.microsoft.com/office/powerpoint/2010/main" val="1108372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1">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3">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3F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3F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196B7BED-6D41-BE66-D309-E1BFEF691C41}"/>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41180" y="2358158"/>
            <a:ext cx="5129784" cy="2141684"/>
          </a:xfrm>
          <a:prstGeom prst="rect">
            <a:avLst/>
          </a:prstGeom>
        </p:spPr>
      </p:pic>
      <p:pic>
        <p:nvPicPr>
          <p:cNvPr id="13" name="Picture 12" descr="A graph with a colorful curve&#10;&#10;Description automatically generated with medium confidence">
            <a:extLst>
              <a:ext uri="{FF2B5EF4-FFF2-40B4-BE49-F238E27FC236}">
                <a16:creationId xmlns:a16="http://schemas.microsoft.com/office/drawing/2014/main" id="{1A75E8E1-7041-B05D-1A0B-2FED3FAA4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6" y="1237631"/>
            <a:ext cx="5129784" cy="4193597"/>
          </a:xfrm>
          <a:prstGeom prst="rect">
            <a:avLst/>
          </a:prstGeom>
        </p:spPr>
      </p:pic>
    </p:spTree>
    <p:extLst>
      <p:ext uri="{BB962C8B-B14F-4D97-AF65-F5344CB8AC3E}">
        <p14:creationId xmlns:p14="http://schemas.microsoft.com/office/powerpoint/2010/main" val="3889859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urton | Freeform | SlideID: 1936 | ID: 0"/>
          <p:cNvSpPr>
            <a:spLocks/>
          </p:cNvSpPr>
          <p:nvPr/>
        </p:nvSpPr>
        <p:spPr bwMode="auto">
          <a:xfrm>
            <a:off x="4804883" y="3057695"/>
            <a:ext cx="2474984" cy="1794159"/>
          </a:xfrm>
          <a:custGeom>
            <a:avLst/>
            <a:gdLst>
              <a:gd name="T0" fmla="*/ 836 w 885"/>
              <a:gd name="T1" fmla="*/ 0 h 641"/>
              <a:gd name="T2" fmla="*/ 742 w 885"/>
              <a:gd name="T3" fmla="*/ 414 h 641"/>
              <a:gd name="T4" fmla="*/ 670 w 885"/>
              <a:gd name="T5" fmla="*/ 471 h 641"/>
              <a:gd name="T6" fmla="*/ 670 w 885"/>
              <a:gd name="T7" fmla="*/ 471 h 641"/>
              <a:gd name="T8" fmla="*/ 720 w 885"/>
              <a:gd name="T9" fmla="*/ 521 h 641"/>
              <a:gd name="T10" fmla="*/ 132 w 885"/>
              <a:gd name="T11" fmla="*/ 462 h 641"/>
              <a:gd name="T12" fmla="*/ 0 w 885"/>
              <a:gd name="T13" fmla="*/ 594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836" y="0"/>
                </a:moveTo>
                <a:cubicBezTo>
                  <a:pt x="885" y="140"/>
                  <a:pt x="854" y="302"/>
                  <a:pt x="742" y="414"/>
                </a:cubicBezTo>
                <a:cubicBezTo>
                  <a:pt x="720" y="436"/>
                  <a:pt x="696" y="455"/>
                  <a:pt x="670" y="471"/>
                </a:cubicBezTo>
                <a:cubicBezTo>
                  <a:pt x="670" y="471"/>
                  <a:pt x="670" y="471"/>
                  <a:pt x="670" y="471"/>
                </a:cubicBezTo>
                <a:cubicBezTo>
                  <a:pt x="720" y="521"/>
                  <a:pt x="720" y="521"/>
                  <a:pt x="720" y="521"/>
                </a:cubicBezTo>
                <a:cubicBezTo>
                  <a:pt x="539" y="641"/>
                  <a:pt x="292" y="622"/>
                  <a:pt x="132" y="462"/>
                </a:cubicBezTo>
                <a:cubicBezTo>
                  <a:pt x="0" y="594"/>
                  <a:pt x="0" y="594"/>
                  <a:pt x="0" y="594"/>
                </a:cubicBez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0" name="Turton | Freeform | SlideID: 1936 | ID: 1"/>
          <p:cNvSpPr>
            <a:spLocks/>
          </p:cNvSpPr>
          <p:nvPr/>
        </p:nvSpPr>
        <p:spPr bwMode="auto">
          <a:xfrm>
            <a:off x="4804884" y="4568566"/>
            <a:ext cx="151553" cy="151553"/>
          </a:xfrm>
          <a:custGeom>
            <a:avLst/>
            <a:gdLst>
              <a:gd name="T0" fmla="*/ 130 w 130"/>
              <a:gd name="T1" fmla="*/ 84 h 130"/>
              <a:gd name="T2" fmla="*/ 0 w 130"/>
              <a:gd name="T3" fmla="*/ 130 h 130"/>
              <a:gd name="T4" fmla="*/ 46 w 130"/>
              <a:gd name="T5" fmla="*/ 0 h 130"/>
            </a:gdLst>
            <a:ahLst/>
            <a:cxnLst>
              <a:cxn ang="0">
                <a:pos x="T0" y="T1"/>
              </a:cxn>
              <a:cxn ang="0">
                <a:pos x="T2" y="T3"/>
              </a:cxn>
              <a:cxn ang="0">
                <a:pos x="T4" y="T5"/>
              </a:cxn>
            </a:cxnLst>
            <a:rect l="0" t="0" r="r" b="b"/>
            <a:pathLst>
              <a:path w="130" h="130">
                <a:moveTo>
                  <a:pt x="130" y="84"/>
                </a:moveTo>
                <a:lnTo>
                  <a:pt x="0" y="130"/>
                </a:lnTo>
                <a:lnTo>
                  <a:pt x="46" y="0"/>
                </a:ln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7" name="Turton | Freeform | SlideID: 1936 | ID: 2"/>
          <p:cNvSpPr>
            <a:spLocks/>
          </p:cNvSpPr>
          <p:nvPr/>
        </p:nvSpPr>
        <p:spPr bwMode="auto">
          <a:xfrm>
            <a:off x="5725861" y="2243969"/>
            <a:ext cx="1791828" cy="2476151"/>
          </a:xfrm>
          <a:custGeom>
            <a:avLst/>
            <a:gdLst>
              <a:gd name="T0" fmla="*/ 0 w 641"/>
              <a:gd name="T1" fmla="*/ 49 h 885"/>
              <a:gd name="T2" fmla="*/ 413 w 641"/>
              <a:gd name="T3" fmla="*/ 143 h 885"/>
              <a:gd name="T4" fmla="*/ 470 w 641"/>
              <a:gd name="T5" fmla="*/ 215 h 885"/>
              <a:gd name="T6" fmla="*/ 470 w 641"/>
              <a:gd name="T7" fmla="*/ 215 h 885"/>
              <a:gd name="T8" fmla="*/ 520 w 641"/>
              <a:gd name="T9" fmla="*/ 165 h 885"/>
              <a:gd name="T10" fmla="*/ 462 w 641"/>
              <a:gd name="T11" fmla="*/ 753 h 885"/>
              <a:gd name="T12" fmla="*/ 593 w 641"/>
              <a:gd name="T13" fmla="*/ 885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0" y="49"/>
                </a:moveTo>
                <a:cubicBezTo>
                  <a:pt x="139" y="0"/>
                  <a:pt x="301" y="31"/>
                  <a:pt x="413" y="143"/>
                </a:cubicBezTo>
                <a:cubicBezTo>
                  <a:pt x="436" y="165"/>
                  <a:pt x="455" y="189"/>
                  <a:pt x="470" y="215"/>
                </a:cubicBezTo>
                <a:cubicBezTo>
                  <a:pt x="470" y="215"/>
                  <a:pt x="470" y="215"/>
                  <a:pt x="470" y="215"/>
                </a:cubicBezTo>
                <a:cubicBezTo>
                  <a:pt x="520" y="165"/>
                  <a:pt x="520" y="165"/>
                  <a:pt x="520" y="165"/>
                </a:cubicBezTo>
                <a:cubicBezTo>
                  <a:pt x="641" y="346"/>
                  <a:pt x="621" y="593"/>
                  <a:pt x="462" y="753"/>
                </a:cubicBezTo>
                <a:cubicBezTo>
                  <a:pt x="593" y="885"/>
                  <a:pt x="593" y="885"/>
                  <a:pt x="593" y="885"/>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1" name="Turton | Freeform | SlideID: 1936 | ID: 3"/>
          <p:cNvSpPr>
            <a:spLocks/>
          </p:cNvSpPr>
          <p:nvPr/>
        </p:nvSpPr>
        <p:spPr bwMode="auto">
          <a:xfrm>
            <a:off x="7235567" y="4568566"/>
            <a:ext cx="148056" cy="151553"/>
          </a:xfrm>
          <a:custGeom>
            <a:avLst/>
            <a:gdLst>
              <a:gd name="T0" fmla="*/ 81 w 127"/>
              <a:gd name="T1" fmla="*/ 0 h 130"/>
              <a:gd name="T2" fmla="*/ 127 w 127"/>
              <a:gd name="T3" fmla="*/ 130 h 130"/>
              <a:gd name="T4" fmla="*/ 0 w 127"/>
              <a:gd name="T5" fmla="*/ 84 h 130"/>
            </a:gdLst>
            <a:ahLst/>
            <a:cxnLst>
              <a:cxn ang="0">
                <a:pos x="T0" y="T1"/>
              </a:cxn>
              <a:cxn ang="0">
                <a:pos x="T2" y="T3"/>
              </a:cxn>
              <a:cxn ang="0">
                <a:pos x="T4" y="T5"/>
              </a:cxn>
            </a:cxnLst>
            <a:rect l="0" t="0" r="r" b="b"/>
            <a:pathLst>
              <a:path w="127" h="130">
                <a:moveTo>
                  <a:pt x="81" y="0"/>
                </a:moveTo>
                <a:lnTo>
                  <a:pt x="127" y="130"/>
                </a:lnTo>
                <a:lnTo>
                  <a:pt x="0" y="84"/>
                </a:ln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8" name="Turton | Freeform | SlideID: 1936 | ID: 4"/>
          <p:cNvSpPr>
            <a:spLocks/>
          </p:cNvSpPr>
          <p:nvPr/>
        </p:nvSpPr>
        <p:spPr bwMode="auto">
          <a:xfrm>
            <a:off x="4908639" y="2006149"/>
            <a:ext cx="2474984" cy="1792993"/>
          </a:xfrm>
          <a:custGeom>
            <a:avLst/>
            <a:gdLst>
              <a:gd name="T0" fmla="*/ 50 w 885"/>
              <a:gd name="T1" fmla="*/ 641 h 641"/>
              <a:gd name="T2" fmla="*/ 143 w 885"/>
              <a:gd name="T3" fmla="*/ 228 h 641"/>
              <a:gd name="T4" fmla="*/ 216 w 885"/>
              <a:gd name="T5" fmla="*/ 170 h 641"/>
              <a:gd name="T6" fmla="*/ 216 w 885"/>
              <a:gd name="T7" fmla="*/ 170 h 641"/>
              <a:gd name="T8" fmla="*/ 166 w 885"/>
              <a:gd name="T9" fmla="*/ 121 h 641"/>
              <a:gd name="T10" fmla="*/ 754 w 885"/>
              <a:gd name="T11" fmla="*/ 179 h 641"/>
              <a:gd name="T12" fmla="*/ 885 w 885"/>
              <a:gd name="T13" fmla="*/ 48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50" y="641"/>
                </a:moveTo>
                <a:cubicBezTo>
                  <a:pt x="0" y="502"/>
                  <a:pt x="31" y="340"/>
                  <a:pt x="143" y="228"/>
                </a:cubicBezTo>
                <a:cubicBezTo>
                  <a:pt x="166" y="205"/>
                  <a:pt x="190" y="186"/>
                  <a:pt x="216" y="170"/>
                </a:cubicBezTo>
                <a:cubicBezTo>
                  <a:pt x="216" y="170"/>
                  <a:pt x="216" y="170"/>
                  <a:pt x="216" y="170"/>
                </a:cubicBezTo>
                <a:cubicBezTo>
                  <a:pt x="166" y="121"/>
                  <a:pt x="166" y="121"/>
                  <a:pt x="166" y="121"/>
                </a:cubicBezTo>
                <a:cubicBezTo>
                  <a:pt x="347" y="0"/>
                  <a:pt x="594" y="19"/>
                  <a:pt x="754" y="179"/>
                </a:cubicBezTo>
                <a:cubicBezTo>
                  <a:pt x="885" y="48"/>
                  <a:pt x="885" y="48"/>
                  <a:pt x="885" y="48"/>
                </a:cubicBez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2" name="Turton | Freeform | SlideID: 1936 | ID: 5"/>
          <p:cNvSpPr>
            <a:spLocks/>
          </p:cNvSpPr>
          <p:nvPr/>
        </p:nvSpPr>
        <p:spPr bwMode="auto">
          <a:xfrm>
            <a:off x="7235567" y="2140213"/>
            <a:ext cx="148056" cy="148056"/>
          </a:xfrm>
          <a:custGeom>
            <a:avLst/>
            <a:gdLst>
              <a:gd name="T0" fmla="*/ 0 w 127"/>
              <a:gd name="T1" fmla="*/ 45 h 127"/>
              <a:gd name="T2" fmla="*/ 127 w 127"/>
              <a:gd name="T3" fmla="*/ 0 h 127"/>
              <a:gd name="T4" fmla="*/ 81 w 127"/>
              <a:gd name="T5" fmla="*/ 127 h 127"/>
            </a:gdLst>
            <a:ahLst/>
            <a:cxnLst>
              <a:cxn ang="0">
                <a:pos x="T0" y="T1"/>
              </a:cxn>
              <a:cxn ang="0">
                <a:pos x="T2" y="T3"/>
              </a:cxn>
              <a:cxn ang="0">
                <a:pos x="T4" y="T5"/>
              </a:cxn>
            </a:cxnLst>
            <a:rect l="0" t="0" r="r" b="b"/>
            <a:pathLst>
              <a:path w="127" h="127">
                <a:moveTo>
                  <a:pt x="0" y="45"/>
                </a:moveTo>
                <a:lnTo>
                  <a:pt x="127" y="0"/>
                </a:lnTo>
                <a:lnTo>
                  <a:pt x="81" y="127"/>
                </a:ln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9" name="Turton | Freeform | SlideID: 1936 | ID: 6"/>
          <p:cNvSpPr>
            <a:spLocks/>
          </p:cNvSpPr>
          <p:nvPr/>
        </p:nvSpPr>
        <p:spPr bwMode="auto">
          <a:xfrm>
            <a:off x="4674313" y="2140213"/>
            <a:ext cx="1791828" cy="2476151"/>
          </a:xfrm>
          <a:custGeom>
            <a:avLst/>
            <a:gdLst>
              <a:gd name="T0" fmla="*/ 641 w 641"/>
              <a:gd name="T1" fmla="*/ 835 h 885"/>
              <a:gd name="T2" fmla="*/ 227 w 641"/>
              <a:gd name="T3" fmla="*/ 742 h 885"/>
              <a:gd name="T4" fmla="*/ 170 w 641"/>
              <a:gd name="T5" fmla="*/ 669 h 885"/>
              <a:gd name="T6" fmla="*/ 170 w 641"/>
              <a:gd name="T7" fmla="*/ 669 h 885"/>
              <a:gd name="T8" fmla="*/ 120 w 641"/>
              <a:gd name="T9" fmla="*/ 719 h 885"/>
              <a:gd name="T10" fmla="*/ 179 w 641"/>
              <a:gd name="T11" fmla="*/ 131 h 885"/>
              <a:gd name="T12" fmla="*/ 47 w 641"/>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641" y="835"/>
                </a:moveTo>
                <a:cubicBezTo>
                  <a:pt x="501" y="885"/>
                  <a:pt x="339" y="854"/>
                  <a:pt x="227" y="742"/>
                </a:cubicBezTo>
                <a:cubicBezTo>
                  <a:pt x="205" y="719"/>
                  <a:pt x="186" y="695"/>
                  <a:pt x="170" y="669"/>
                </a:cubicBezTo>
                <a:cubicBezTo>
                  <a:pt x="170" y="669"/>
                  <a:pt x="170" y="669"/>
                  <a:pt x="170" y="669"/>
                </a:cubicBezTo>
                <a:cubicBezTo>
                  <a:pt x="120" y="719"/>
                  <a:pt x="120" y="719"/>
                  <a:pt x="120" y="719"/>
                </a:cubicBezTo>
                <a:cubicBezTo>
                  <a:pt x="0" y="538"/>
                  <a:pt x="19" y="291"/>
                  <a:pt x="179" y="131"/>
                </a:cubicBezTo>
                <a:cubicBezTo>
                  <a:pt x="47" y="0"/>
                  <a:pt x="47" y="0"/>
                  <a:pt x="47" y="0"/>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3" name="Turton | Freeform | SlideID: 1936 | ID: 7"/>
          <p:cNvSpPr>
            <a:spLocks/>
          </p:cNvSpPr>
          <p:nvPr/>
        </p:nvSpPr>
        <p:spPr bwMode="auto">
          <a:xfrm>
            <a:off x="4804882" y="2140213"/>
            <a:ext cx="151553" cy="148056"/>
          </a:xfrm>
          <a:custGeom>
            <a:avLst/>
            <a:gdLst>
              <a:gd name="T0" fmla="*/ 46 w 130"/>
              <a:gd name="T1" fmla="*/ 127 h 127"/>
              <a:gd name="T2" fmla="*/ 0 w 130"/>
              <a:gd name="T3" fmla="*/ 0 h 127"/>
              <a:gd name="T4" fmla="*/ 130 w 130"/>
              <a:gd name="T5" fmla="*/ 45 h 127"/>
            </a:gdLst>
            <a:ahLst/>
            <a:cxnLst>
              <a:cxn ang="0">
                <a:pos x="T0" y="T1"/>
              </a:cxn>
              <a:cxn ang="0">
                <a:pos x="T2" y="T3"/>
              </a:cxn>
              <a:cxn ang="0">
                <a:pos x="T4" y="T5"/>
              </a:cxn>
            </a:cxnLst>
            <a:rect l="0" t="0" r="r" b="b"/>
            <a:pathLst>
              <a:path w="130" h="127">
                <a:moveTo>
                  <a:pt x="46" y="127"/>
                </a:moveTo>
                <a:lnTo>
                  <a:pt x="0" y="0"/>
                </a:lnTo>
                <a:lnTo>
                  <a:pt x="130" y="45"/>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22" name="Turton | Placeholder | SlideID: 1936 | ID: 9">
            <a:extLst>
              <a:ext uri="{FF2B5EF4-FFF2-40B4-BE49-F238E27FC236}">
                <a16:creationId xmlns:a16="http://schemas.microsoft.com/office/drawing/2014/main" id="{8680BC58-23E5-4287-A971-039062D2C9A8}"/>
              </a:ext>
            </a:extLst>
          </p:cNvPr>
          <p:cNvSpPr>
            <a:spLocks noGrp="1"/>
          </p:cNvSpPr>
          <p:nvPr>
            <p:ph type="body" sz="quarter" idx="26"/>
          </p:nvPr>
        </p:nvSpPr>
        <p:spPr>
          <a:xfrm>
            <a:off x="7728858" y="2074494"/>
            <a:ext cx="3817738" cy="1089668"/>
          </a:xfrm>
        </p:spPr>
        <p:txBody>
          <a:bodyPr/>
          <a:lstStyle/>
          <a:p>
            <a:r>
              <a:rPr lang="en-GB" dirty="0"/>
              <a:t>- Volatility Smile visualisation</a:t>
            </a:r>
          </a:p>
        </p:txBody>
      </p:sp>
      <p:sp>
        <p:nvSpPr>
          <p:cNvPr id="5" name="Turton | Placeholder | SlideID: 1936 | ID: 10">
            <a:extLst>
              <a:ext uri="{FF2B5EF4-FFF2-40B4-BE49-F238E27FC236}">
                <a16:creationId xmlns:a16="http://schemas.microsoft.com/office/drawing/2014/main" id="{79E5BE66-4348-46E2-9C55-012F67CEEE4C}"/>
              </a:ext>
            </a:extLst>
          </p:cNvPr>
          <p:cNvSpPr>
            <a:spLocks noGrp="1"/>
          </p:cNvSpPr>
          <p:nvPr>
            <p:ph type="body" sz="quarter" idx="27"/>
          </p:nvPr>
        </p:nvSpPr>
        <p:spPr>
          <a:xfrm>
            <a:off x="7728858" y="1629274"/>
            <a:ext cx="2703961" cy="336956"/>
          </a:xfrm>
        </p:spPr>
        <p:txBody>
          <a:bodyPr>
            <a:normAutofit fontScale="77500" lnSpcReduction="20000"/>
          </a:bodyPr>
          <a:lstStyle/>
          <a:p>
            <a:r>
              <a:rPr lang="en-GB" dirty="0"/>
              <a:t>2. Conclusion</a:t>
            </a:r>
          </a:p>
        </p:txBody>
      </p:sp>
      <p:sp>
        <p:nvSpPr>
          <p:cNvPr id="21" name="Turton | Placeholder | SlideID: 1936 | ID: 11">
            <a:extLst>
              <a:ext uri="{FF2B5EF4-FFF2-40B4-BE49-F238E27FC236}">
                <a16:creationId xmlns:a16="http://schemas.microsoft.com/office/drawing/2014/main" id="{793D7DE4-669F-4A3A-A288-36BD59E84B63}"/>
              </a:ext>
            </a:extLst>
          </p:cNvPr>
          <p:cNvSpPr>
            <a:spLocks noGrp="1"/>
          </p:cNvSpPr>
          <p:nvPr>
            <p:ph type="body" sz="quarter" idx="28"/>
          </p:nvPr>
        </p:nvSpPr>
        <p:spPr>
          <a:xfrm>
            <a:off x="7705128" y="4956850"/>
            <a:ext cx="3973399" cy="1089668"/>
          </a:xfrm>
        </p:spPr>
        <p:txBody>
          <a:bodyPr/>
          <a:lstStyle/>
          <a:p>
            <a:pPr marL="342900" indent="-342900" algn="l">
              <a:buFontTx/>
              <a:buChar char="-"/>
            </a:pPr>
            <a:r>
              <a:rPr lang="en-GB" dirty="0"/>
              <a:t>Linear Regression Model</a:t>
            </a:r>
          </a:p>
          <a:p>
            <a:pPr marL="342900" indent="-342900" algn="l">
              <a:buFontTx/>
              <a:buChar char="-"/>
            </a:pPr>
            <a:r>
              <a:rPr lang="en-GB" dirty="0"/>
              <a:t>Conclusion</a:t>
            </a:r>
          </a:p>
        </p:txBody>
      </p:sp>
      <p:sp>
        <p:nvSpPr>
          <p:cNvPr id="4" name="Turton | Placeholder | SlideID: 1936 | ID: 12">
            <a:extLst>
              <a:ext uri="{FF2B5EF4-FFF2-40B4-BE49-F238E27FC236}">
                <a16:creationId xmlns:a16="http://schemas.microsoft.com/office/drawing/2014/main" id="{3D152FE2-B691-410F-B430-31EA9DBCB17F}"/>
              </a:ext>
            </a:extLst>
          </p:cNvPr>
          <p:cNvSpPr>
            <a:spLocks noGrp="1"/>
          </p:cNvSpPr>
          <p:nvPr>
            <p:ph type="body" sz="quarter" idx="29"/>
          </p:nvPr>
        </p:nvSpPr>
        <p:spPr>
          <a:xfrm>
            <a:off x="7561898" y="4483387"/>
            <a:ext cx="4285826" cy="473463"/>
          </a:xfrm>
        </p:spPr>
        <p:txBody>
          <a:bodyPr>
            <a:noAutofit/>
          </a:bodyPr>
          <a:lstStyle/>
          <a:p>
            <a:r>
              <a:rPr lang="en-GB" sz="2200" dirty="0"/>
              <a:t>4. Parameter redundancy Part II</a:t>
            </a:r>
          </a:p>
        </p:txBody>
      </p:sp>
      <p:sp>
        <p:nvSpPr>
          <p:cNvPr id="20" name="Turton | Placeholder | SlideID: 1936 | ID: 13">
            <a:extLst>
              <a:ext uri="{FF2B5EF4-FFF2-40B4-BE49-F238E27FC236}">
                <a16:creationId xmlns:a16="http://schemas.microsoft.com/office/drawing/2014/main" id="{FDE96550-22EF-4205-80FD-14C31A3F9565}"/>
              </a:ext>
            </a:extLst>
          </p:cNvPr>
          <p:cNvSpPr>
            <a:spLocks noGrp="1"/>
          </p:cNvSpPr>
          <p:nvPr>
            <p:ph type="body" sz="quarter" idx="34"/>
          </p:nvPr>
        </p:nvSpPr>
        <p:spPr>
          <a:xfrm>
            <a:off x="513473" y="4956850"/>
            <a:ext cx="3624943" cy="1724648"/>
          </a:xfrm>
        </p:spPr>
        <p:txBody>
          <a:bodyPr>
            <a:noAutofit/>
          </a:bodyPr>
          <a:lstStyle/>
          <a:p>
            <a:pPr marL="342900" indent="-342900" algn="r">
              <a:buFontTx/>
              <a:buChar char="-"/>
            </a:pPr>
            <a:r>
              <a:rPr lang="en-GB" sz="1870" dirty="0"/>
              <a:t>Sensitivity check</a:t>
            </a:r>
          </a:p>
          <a:p>
            <a:pPr marL="342900" indent="-342900" algn="r">
              <a:buFontTx/>
              <a:buChar char="-"/>
            </a:pPr>
            <a:r>
              <a:rPr lang="en-GB" sz="1870" dirty="0"/>
              <a:t>Data normalisation</a:t>
            </a:r>
          </a:p>
          <a:p>
            <a:pPr marL="342900" indent="-342900" algn="r">
              <a:buFontTx/>
              <a:buChar char="-"/>
            </a:pPr>
            <a:r>
              <a:rPr lang="en-GB" sz="1870" dirty="0"/>
              <a:t>Data visualisation</a:t>
            </a:r>
          </a:p>
          <a:p>
            <a:pPr marL="342900" indent="-342900" algn="r">
              <a:buFontTx/>
              <a:buChar char="-"/>
            </a:pPr>
            <a:r>
              <a:rPr lang="en-GB" sz="1870" dirty="0"/>
              <a:t>Conclusion </a:t>
            </a:r>
          </a:p>
        </p:txBody>
      </p:sp>
      <p:sp>
        <p:nvSpPr>
          <p:cNvPr id="18" name="Turton | Placeholder | SlideID: 1936 | ID: 14">
            <a:extLst>
              <a:ext uri="{FF2B5EF4-FFF2-40B4-BE49-F238E27FC236}">
                <a16:creationId xmlns:a16="http://schemas.microsoft.com/office/drawing/2014/main" id="{BFAD4F75-D25D-46CC-AC09-34FB11D43B52}"/>
              </a:ext>
            </a:extLst>
          </p:cNvPr>
          <p:cNvSpPr>
            <a:spLocks noGrp="1"/>
          </p:cNvSpPr>
          <p:nvPr>
            <p:ph type="body" sz="quarter" idx="35"/>
          </p:nvPr>
        </p:nvSpPr>
        <p:spPr>
          <a:xfrm>
            <a:off x="329549" y="3637631"/>
            <a:ext cx="3872193" cy="1325563"/>
          </a:xfrm>
        </p:spPr>
        <p:txBody>
          <a:bodyPr>
            <a:normAutofit fontScale="92500"/>
          </a:bodyPr>
          <a:lstStyle/>
          <a:p>
            <a:pPr algn="r"/>
            <a:r>
              <a:rPr lang="en-GB" sz="3600" b="1" dirty="0"/>
              <a:t>3. Parameter redundancy Part I</a:t>
            </a:r>
          </a:p>
        </p:txBody>
      </p:sp>
      <p:sp>
        <p:nvSpPr>
          <p:cNvPr id="19" name="Turton | Placeholder | SlideID: 1936 | ID: 15">
            <a:extLst>
              <a:ext uri="{FF2B5EF4-FFF2-40B4-BE49-F238E27FC236}">
                <a16:creationId xmlns:a16="http://schemas.microsoft.com/office/drawing/2014/main" id="{1B354204-9D49-4705-9FD8-DC8F8358926F}"/>
              </a:ext>
            </a:extLst>
          </p:cNvPr>
          <p:cNvSpPr>
            <a:spLocks noGrp="1"/>
          </p:cNvSpPr>
          <p:nvPr>
            <p:ph type="body" sz="quarter" idx="36"/>
          </p:nvPr>
        </p:nvSpPr>
        <p:spPr>
          <a:xfrm>
            <a:off x="0" y="2074494"/>
            <a:ext cx="4035455" cy="1724648"/>
          </a:xfrm>
        </p:spPr>
        <p:txBody>
          <a:bodyPr>
            <a:normAutofit/>
          </a:bodyPr>
          <a:lstStyle/>
          <a:p>
            <a:pPr marL="342900" indent="-342900">
              <a:buFontTx/>
              <a:buChar char="-"/>
            </a:pPr>
            <a:r>
              <a:rPr lang="en-GB" dirty="0"/>
              <a:t>24 matrices generated by ESG</a:t>
            </a:r>
          </a:p>
          <a:p>
            <a:pPr marL="678640" lvl="1" indent="-342900">
              <a:buFont typeface="Courier New" panose="02070309020205020404" pitchFamily="49" charset="0"/>
              <a:buChar char="o"/>
            </a:pPr>
            <a:r>
              <a:rPr lang="en-GB" dirty="0"/>
              <a:t>There are 8 parameters, and each parameter has 3 files</a:t>
            </a:r>
          </a:p>
          <a:p>
            <a:pPr marL="342900" indent="-342900">
              <a:buFontTx/>
              <a:buChar char="-"/>
            </a:pPr>
            <a:r>
              <a:rPr lang="en-GB" dirty="0"/>
              <a:t>9,328 volatilities of combination of 16 Maturities and 11 Strikes.</a:t>
            </a:r>
          </a:p>
          <a:p>
            <a:pPr marL="342900" indent="-342900">
              <a:buFontTx/>
              <a:buChar char="-"/>
            </a:pPr>
            <a:endParaRPr lang="en-GB" dirty="0"/>
          </a:p>
        </p:txBody>
      </p:sp>
      <p:sp>
        <p:nvSpPr>
          <p:cNvPr id="3" name="Turton | Placeholder | SlideID: 1936 | ID: 16">
            <a:extLst>
              <a:ext uri="{FF2B5EF4-FFF2-40B4-BE49-F238E27FC236}">
                <a16:creationId xmlns:a16="http://schemas.microsoft.com/office/drawing/2014/main" id="{9A888AFF-4D18-45FD-89FA-331FF8402EC5}"/>
              </a:ext>
            </a:extLst>
          </p:cNvPr>
          <p:cNvSpPr>
            <a:spLocks noGrp="1"/>
          </p:cNvSpPr>
          <p:nvPr>
            <p:ph type="body" sz="quarter" idx="37"/>
          </p:nvPr>
        </p:nvSpPr>
        <p:spPr>
          <a:xfrm>
            <a:off x="1321868" y="1630372"/>
            <a:ext cx="2703961" cy="336956"/>
          </a:xfrm>
        </p:spPr>
        <p:txBody>
          <a:bodyPr>
            <a:normAutofit fontScale="92500" lnSpcReduction="20000"/>
          </a:bodyPr>
          <a:lstStyle/>
          <a:p>
            <a:r>
              <a:rPr lang="en-GB" sz="2400" dirty="0"/>
              <a:t>1. Data Structure</a:t>
            </a:r>
          </a:p>
        </p:txBody>
      </p:sp>
      <p:sp>
        <p:nvSpPr>
          <p:cNvPr id="16" name="Turton | Placeholder | SlideID: 1936 | ID: 8">
            <a:extLst>
              <a:ext uri="{FF2B5EF4-FFF2-40B4-BE49-F238E27FC236}">
                <a16:creationId xmlns:a16="http://schemas.microsoft.com/office/drawing/2014/main" id="{A21C2C7C-EC0B-B078-0BD1-4426F934E91B}"/>
              </a:ext>
            </a:extLst>
          </p:cNvPr>
          <p:cNvSpPr>
            <a:spLocks noGrp="1"/>
          </p:cNvSpPr>
          <p:nvPr>
            <p:ph type="title"/>
          </p:nvPr>
        </p:nvSpPr>
        <p:spPr>
          <a:xfrm>
            <a:off x="312427" y="255993"/>
            <a:ext cx="3432259" cy="998499"/>
          </a:xfrm>
        </p:spPr>
        <p:txBody>
          <a:bodyPr>
            <a:noAutofit/>
          </a:bodyPr>
          <a:lstStyle/>
          <a:p>
            <a:r>
              <a:rPr lang="en-GB" sz="3600" dirty="0"/>
              <a:t>Data Analysing</a:t>
            </a:r>
          </a:p>
        </p:txBody>
      </p:sp>
    </p:spTree>
    <p:custDataLst>
      <p:tags r:id="rId1"/>
    </p:custDataLst>
    <p:extLst>
      <p:ext uri="{BB962C8B-B14F-4D97-AF65-F5344CB8AC3E}">
        <p14:creationId xmlns:p14="http://schemas.microsoft.com/office/powerpoint/2010/main" val="63297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5"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Arial" panose="020B0604020202020204"/>
              <a:ea typeface="+mn-ea"/>
              <a:cs typeface="+mn-cs"/>
            </a:endParaRPr>
          </a:p>
        </p:txBody>
      </p:sp>
      <p:sp>
        <p:nvSpPr>
          <p:cNvPr id="5" name="Turton | Placeholder | SlideID: 1936 | ID: 8">
            <a:extLst>
              <a:ext uri="{FF2B5EF4-FFF2-40B4-BE49-F238E27FC236}">
                <a16:creationId xmlns:a16="http://schemas.microsoft.com/office/drawing/2014/main" id="{19FF3EA2-44AF-4D34-4EEE-7F75ACBD729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3. Parameter redundancy Part I</a:t>
            </a:r>
          </a:p>
        </p:txBody>
      </p:sp>
      <p:sp>
        <p:nvSpPr>
          <p:cNvPr id="26"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66A0D2AD-542C-673B-C6CF-1E12E53F87B0}"/>
              </a:ext>
            </a:extLst>
          </p:cNvPr>
          <p:cNvSpPr txBox="1"/>
          <p:nvPr/>
        </p:nvSpPr>
        <p:spPr>
          <a:xfrm>
            <a:off x="705972" y="2456995"/>
            <a:ext cx="10768181" cy="400110"/>
          </a:xfrm>
          <a:prstGeom prst="rect">
            <a:avLst/>
          </a:prstGeom>
          <a:noFill/>
        </p:spPr>
        <p:txBody>
          <a:bodyPr wrap="square">
            <a:spAutoFit/>
          </a:bodyPr>
          <a:lstStyle/>
          <a:p>
            <a:pPr marL="336042" marR="0" lvl="0" indent="-336042" algn="l" defTabSz="896112" rtl="0" eaLnBrk="1" fontAlgn="auto" latinLnBrk="0" hangingPunct="1">
              <a:lnSpc>
                <a:spcPct val="100000"/>
              </a:lnSpc>
              <a:spcBef>
                <a:spcPts val="0"/>
              </a:spcBef>
              <a:spcAft>
                <a:spcPts val="600"/>
              </a:spcAft>
              <a:buClrTx/>
              <a:buSzTx/>
              <a:buFontTx/>
              <a:buChar char="-"/>
              <a:tabLst/>
              <a:defRPr/>
            </a:pPr>
            <a:r>
              <a:rPr kumimoji="0" lang="en-GB" sz="2000" b="1" i="0" u="none" strike="noStrike" kern="1200" cap="none" spc="0" normalizeH="0" baseline="0" noProof="0" dirty="0">
                <a:ln>
                  <a:noFill/>
                </a:ln>
                <a:solidFill>
                  <a:prstClr val="black"/>
                </a:solidFill>
                <a:effectLst/>
                <a:uLnTx/>
                <a:uFillTx/>
                <a:latin typeface="Arial" panose="020B0604020202020204"/>
                <a:ea typeface="+mn-ea"/>
                <a:cs typeface="+mn-cs"/>
              </a:rPr>
              <a:t>Sensitivity check</a:t>
            </a:r>
            <a:r>
              <a:rPr kumimoji="0" lang="en-GB" sz="1764" b="0" i="0" u="none" strike="noStrike" kern="1200" cap="none" spc="0" normalizeH="0" baseline="0" noProof="0" dirty="0">
                <a:ln>
                  <a:noFill/>
                </a:ln>
                <a:solidFill>
                  <a:prstClr val="black"/>
                </a:solidFill>
                <a:effectLst/>
                <a:uLnTx/>
                <a:uFillTx/>
                <a:latin typeface="Arial" panose="020B0604020202020204"/>
                <a:ea typeface="+mn-ea"/>
                <a:cs typeface="+mn-cs"/>
              </a:rPr>
              <a:t>: Difference between ▲ Max and ▲ Median, and difference ▲ Median and ▲ Min. </a:t>
            </a:r>
            <a:endPar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nvGrpSpPr>
          <p:cNvPr id="30" name="Group 29">
            <a:extLst>
              <a:ext uri="{FF2B5EF4-FFF2-40B4-BE49-F238E27FC236}">
                <a16:creationId xmlns:a16="http://schemas.microsoft.com/office/drawing/2014/main" id="{1E7B80CE-85D5-8F0C-BF68-6ADC71152399}"/>
              </a:ext>
            </a:extLst>
          </p:cNvPr>
          <p:cNvGrpSpPr/>
          <p:nvPr/>
        </p:nvGrpSpPr>
        <p:grpSpPr>
          <a:xfrm>
            <a:off x="1107346" y="3429000"/>
            <a:ext cx="3528011" cy="1843049"/>
            <a:chOff x="1107346" y="3429000"/>
            <a:chExt cx="3528011" cy="1843049"/>
          </a:xfrm>
        </p:grpSpPr>
        <p:cxnSp>
          <p:nvCxnSpPr>
            <p:cNvPr id="3" name="Straight Connector 2">
              <a:extLst>
                <a:ext uri="{FF2B5EF4-FFF2-40B4-BE49-F238E27FC236}">
                  <a16:creationId xmlns:a16="http://schemas.microsoft.com/office/drawing/2014/main" id="{1413B584-D9F6-C853-BDC2-CF90EF6FC770}"/>
                </a:ext>
              </a:extLst>
            </p:cNvPr>
            <p:cNvCxnSpPr/>
            <p:nvPr/>
          </p:nvCxnSpPr>
          <p:spPr>
            <a:xfrm flipV="1">
              <a:off x="1107346" y="3429000"/>
              <a:ext cx="3384000" cy="86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5E9A89C-6DD4-A819-0310-D410ACCEDF09}"/>
                </a:ext>
              </a:extLst>
            </p:cNvPr>
            <p:cNvCxnSpPr/>
            <p:nvPr/>
          </p:nvCxnSpPr>
          <p:spPr>
            <a:xfrm flipV="1">
              <a:off x="1251357" y="4408049"/>
              <a:ext cx="3384000" cy="864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B12D59-A96D-9824-66DD-390EC09E5301}"/>
                </a:ext>
              </a:extLst>
            </p:cNvPr>
            <p:cNvSpPr txBox="1"/>
            <p:nvPr/>
          </p:nvSpPr>
          <p:spPr>
            <a:xfrm>
              <a:off x="2239861" y="3491668"/>
              <a:ext cx="914033" cy="369332"/>
            </a:xfrm>
            <a:prstGeom prst="rect">
              <a:avLst/>
            </a:prstGeom>
            <a:noFill/>
          </p:spPr>
          <p:txBody>
            <a:bodyPr wrap="none" rtlCol="0">
              <a:spAutoFit/>
            </a:bodyPr>
            <a:lstStyle/>
            <a:p>
              <a:r>
                <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lang="en-GB" dirty="0"/>
                <a:t>Max</a:t>
              </a:r>
            </a:p>
          </p:txBody>
        </p:sp>
        <p:sp>
          <p:nvSpPr>
            <p:cNvPr id="11" name="TextBox 10">
              <a:extLst>
                <a:ext uri="{FF2B5EF4-FFF2-40B4-BE49-F238E27FC236}">
                  <a16:creationId xmlns:a16="http://schemas.microsoft.com/office/drawing/2014/main" id="{22CEFF9A-232D-7B75-0094-E77A35D467A5}"/>
                </a:ext>
              </a:extLst>
            </p:cNvPr>
            <p:cNvSpPr txBox="1"/>
            <p:nvPr/>
          </p:nvSpPr>
          <p:spPr>
            <a:xfrm>
              <a:off x="2633015" y="4401258"/>
              <a:ext cx="1234633" cy="369332"/>
            </a:xfrm>
            <a:prstGeom prst="rect">
              <a:avLst/>
            </a:prstGeom>
            <a:noFill/>
          </p:spPr>
          <p:txBody>
            <a:bodyPr wrap="none" rtlCol="0">
              <a:spAutoFit/>
            </a:bodyPr>
            <a:lstStyle/>
            <a:p>
              <a:r>
                <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lang="en-GB" dirty="0"/>
                <a:t>Median</a:t>
              </a:r>
            </a:p>
          </p:txBody>
        </p:sp>
        <p:cxnSp>
          <p:nvCxnSpPr>
            <p:cNvPr id="15" name="Straight Arrow Connector 14">
              <a:extLst>
                <a:ext uri="{FF2B5EF4-FFF2-40B4-BE49-F238E27FC236}">
                  <a16:creationId xmlns:a16="http://schemas.microsoft.com/office/drawing/2014/main" id="{B38FDD8C-5E72-EB3B-7363-DD36DB03E7EF}"/>
                </a:ext>
              </a:extLst>
            </p:cNvPr>
            <p:cNvCxnSpPr/>
            <p:nvPr/>
          </p:nvCxnSpPr>
          <p:spPr>
            <a:xfrm>
              <a:off x="2239861" y="4068661"/>
              <a:ext cx="0" cy="906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60218F43-C242-05A0-5493-6BF00DFA4E02}"/>
                </a:ext>
              </a:extLst>
            </p:cNvPr>
            <p:cNvSpPr/>
            <p:nvPr/>
          </p:nvSpPr>
          <p:spPr>
            <a:xfrm>
              <a:off x="1856336" y="4099362"/>
              <a:ext cx="302002" cy="906011"/>
            </a:xfrm>
            <a:prstGeom prst="leftBrace">
              <a:avLst/>
            </a:prstGeom>
            <a:solidFill>
              <a:schemeClr val="accent2"/>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1" name="Group_45203.8448842593070554">
            <a:extLst>
              <a:ext uri="{FF2B5EF4-FFF2-40B4-BE49-F238E27FC236}">
                <a16:creationId xmlns:a16="http://schemas.microsoft.com/office/drawing/2014/main" id="{7E0F1902-DEC6-699E-B3FB-0F27929FF098}"/>
              </a:ext>
            </a:extLst>
          </p:cNvPr>
          <p:cNvGrpSpPr/>
          <p:nvPr/>
        </p:nvGrpSpPr>
        <p:grpSpPr>
          <a:xfrm>
            <a:off x="6318996" y="3469990"/>
            <a:ext cx="3384000" cy="1500616"/>
            <a:chOff x="6318996" y="3469990"/>
            <a:chExt cx="3384000" cy="1500616"/>
          </a:xfrm>
        </p:grpSpPr>
        <p:cxnSp>
          <p:nvCxnSpPr>
            <p:cNvPr id="17" name="Straight Connector 16">
              <a:extLst>
                <a:ext uri="{FF2B5EF4-FFF2-40B4-BE49-F238E27FC236}">
                  <a16:creationId xmlns:a16="http://schemas.microsoft.com/office/drawing/2014/main" id="{2A9A3135-4B17-ADFA-80E4-72628F388605}"/>
                </a:ext>
              </a:extLst>
            </p:cNvPr>
            <p:cNvCxnSpPr>
              <a:cxnSpLocks/>
            </p:cNvCxnSpPr>
            <p:nvPr/>
          </p:nvCxnSpPr>
          <p:spPr>
            <a:xfrm flipV="1">
              <a:off x="6318996" y="3767956"/>
              <a:ext cx="3384000" cy="86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BE2EB4B-24D6-66B7-3CD3-994636290094}"/>
                </a:ext>
              </a:extLst>
            </p:cNvPr>
            <p:cNvCxnSpPr>
              <a:cxnSpLocks/>
            </p:cNvCxnSpPr>
            <p:nvPr/>
          </p:nvCxnSpPr>
          <p:spPr>
            <a:xfrm flipV="1">
              <a:off x="6318996" y="4058845"/>
              <a:ext cx="3384000" cy="864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4ADB7B3-F01F-C572-F3F2-E3DBD387D3E0}"/>
                </a:ext>
              </a:extLst>
            </p:cNvPr>
            <p:cNvSpPr txBox="1"/>
            <p:nvPr/>
          </p:nvSpPr>
          <p:spPr>
            <a:xfrm>
              <a:off x="8749544" y="3469990"/>
              <a:ext cx="914033" cy="369332"/>
            </a:xfrm>
            <a:prstGeom prst="rect">
              <a:avLst/>
            </a:prstGeom>
            <a:noFill/>
          </p:spPr>
          <p:txBody>
            <a:bodyPr wrap="none" rtlCol="0">
              <a:spAutoFit/>
            </a:bodyPr>
            <a:lstStyle/>
            <a:p>
              <a:r>
                <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lang="en-GB" dirty="0"/>
                <a:t>Max</a:t>
              </a:r>
            </a:p>
          </p:txBody>
        </p:sp>
        <p:sp>
          <p:nvSpPr>
            <p:cNvPr id="20" name="TextBox 19">
              <a:extLst>
                <a:ext uri="{FF2B5EF4-FFF2-40B4-BE49-F238E27FC236}">
                  <a16:creationId xmlns:a16="http://schemas.microsoft.com/office/drawing/2014/main" id="{C266265A-8096-90F4-FE8B-82DC0065240F}"/>
                </a:ext>
              </a:extLst>
            </p:cNvPr>
            <p:cNvSpPr txBox="1"/>
            <p:nvPr/>
          </p:nvSpPr>
          <p:spPr>
            <a:xfrm>
              <a:off x="7415118" y="4601274"/>
              <a:ext cx="1234633" cy="369332"/>
            </a:xfrm>
            <a:prstGeom prst="rect">
              <a:avLst/>
            </a:prstGeom>
            <a:noFill/>
          </p:spPr>
          <p:txBody>
            <a:bodyPr wrap="none" rtlCol="0">
              <a:spAutoFit/>
            </a:bodyPr>
            <a:lstStyle/>
            <a:p>
              <a:r>
                <a:rPr kumimoji="0" lang="en-GB"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lang="en-GB" dirty="0"/>
                <a:t>Median</a:t>
              </a:r>
            </a:p>
          </p:txBody>
        </p:sp>
        <p:cxnSp>
          <p:nvCxnSpPr>
            <p:cNvPr id="21" name="Straight Arrow Connector 20">
              <a:extLst>
                <a:ext uri="{FF2B5EF4-FFF2-40B4-BE49-F238E27FC236}">
                  <a16:creationId xmlns:a16="http://schemas.microsoft.com/office/drawing/2014/main" id="{A02B7DC3-3BDF-3637-8597-6A333C5E4891}"/>
                </a:ext>
              </a:extLst>
            </p:cNvPr>
            <p:cNvCxnSpPr>
              <a:cxnSpLocks/>
            </p:cNvCxnSpPr>
            <p:nvPr/>
          </p:nvCxnSpPr>
          <p:spPr>
            <a:xfrm>
              <a:off x="7307500" y="4408049"/>
              <a:ext cx="0" cy="217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098191BB-FADC-44F8-46BD-7EAA97439439}"/>
                </a:ext>
              </a:extLst>
            </p:cNvPr>
            <p:cNvSpPr/>
            <p:nvPr/>
          </p:nvSpPr>
          <p:spPr>
            <a:xfrm>
              <a:off x="6923975" y="4465636"/>
              <a:ext cx="302002" cy="190533"/>
            </a:xfrm>
            <a:prstGeom prst="leftBrace">
              <a:avLst/>
            </a:prstGeom>
            <a:solidFill>
              <a:schemeClr val="accent2"/>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2" name="Arrow: Right 31">
            <a:extLst>
              <a:ext uri="{FF2B5EF4-FFF2-40B4-BE49-F238E27FC236}">
                <a16:creationId xmlns:a16="http://schemas.microsoft.com/office/drawing/2014/main" id="{70FAB71B-5207-433F-14F5-36524FFA2957}"/>
              </a:ext>
            </a:extLst>
          </p:cNvPr>
          <p:cNvSpPr/>
          <p:nvPr/>
        </p:nvSpPr>
        <p:spPr>
          <a:xfrm>
            <a:off x="9118833" y="4465636"/>
            <a:ext cx="833306" cy="36510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2EA30DB2-7420-47E2-CDE5-0077F50A7A20}"/>
              </a:ext>
            </a:extLst>
          </p:cNvPr>
          <p:cNvSpPr txBox="1"/>
          <p:nvPr/>
        </p:nvSpPr>
        <p:spPr>
          <a:xfrm>
            <a:off x="10274961" y="4308790"/>
            <a:ext cx="1434387" cy="646331"/>
          </a:xfrm>
          <a:prstGeom prst="rect">
            <a:avLst/>
          </a:prstGeom>
          <a:noFill/>
        </p:spPr>
        <p:txBody>
          <a:bodyPr wrap="square" rtlCol="0">
            <a:spAutoFit/>
          </a:bodyPr>
          <a:lstStyle/>
          <a:p>
            <a:r>
              <a:rPr lang="en-GB" dirty="0"/>
              <a:t>Redundant parameter</a:t>
            </a:r>
          </a:p>
        </p:txBody>
      </p:sp>
    </p:spTree>
    <p:custDataLst>
      <p:tags r:id="rId1"/>
    </p:custDataLst>
    <p:extLst>
      <p:ext uri="{BB962C8B-B14F-4D97-AF65-F5344CB8AC3E}">
        <p14:creationId xmlns:p14="http://schemas.microsoft.com/office/powerpoint/2010/main" val="19151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 name="Turton | Placeholder | SlideID: 1936 | ID: 8">
            <a:extLst>
              <a:ext uri="{FF2B5EF4-FFF2-40B4-BE49-F238E27FC236}">
                <a16:creationId xmlns:a16="http://schemas.microsoft.com/office/drawing/2014/main" id="{19FF3EA2-44AF-4D34-4EEE-7F75ACBD729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3. Parameter redundancy Part I</a:t>
            </a:r>
          </a:p>
        </p:txBody>
      </p:sp>
      <p:sp>
        <p:nvSpPr>
          <p:cNvPr id="26"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A0D2AD-542C-673B-C6CF-1E12E53F87B0}"/>
              </a:ext>
            </a:extLst>
          </p:cNvPr>
          <p:cNvSpPr txBox="1"/>
          <p:nvPr/>
        </p:nvSpPr>
        <p:spPr>
          <a:xfrm>
            <a:off x="705972" y="2456995"/>
            <a:ext cx="10768181" cy="365103"/>
          </a:xfrm>
          <a:prstGeom prst="rect">
            <a:avLst/>
          </a:prstGeom>
          <a:noFill/>
        </p:spPr>
        <p:txBody>
          <a:bodyPr wrap="square">
            <a:spAutoFit/>
          </a:bodyPr>
          <a:lstStyle/>
          <a:p>
            <a:pPr marL="336042" indent="-336042" defTabSz="896112">
              <a:spcAft>
                <a:spcPts val="600"/>
              </a:spcAft>
              <a:buFontTx/>
              <a:buChar char="-"/>
            </a:pPr>
            <a:r>
              <a:rPr lang="en-GB" sz="1764" kern="1200">
                <a:solidFill>
                  <a:schemeClr val="tx1"/>
                </a:solidFill>
                <a:latin typeface="+mn-lt"/>
                <a:ea typeface="+mn-ea"/>
                <a:cs typeface="+mn-cs"/>
              </a:rPr>
              <a:t>Sensitivity check: Difference between ▲ Max and ▲ Median, and difference ▲ Median and ▲ Min. </a:t>
            </a:r>
            <a:endParaRPr lang="en-GB" sz="1800"/>
          </a:p>
        </p:txBody>
      </p:sp>
      <p:sp>
        <p:nvSpPr>
          <p:cNvPr id="8" name="TextBox 7">
            <a:extLst>
              <a:ext uri="{FF2B5EF4-FFF2-40B4-BE49-F238E27FC236}">
                <a16:creationId xmlns:a16="http://schemas.microsoft.com/office/drawing/2014/main" id="{DD86999B-4DCF-D0B3-BE07-468DD003CAF1}"/>
              </a:ext>
            </a:extLst>
          </p:cNvPr>
          <p:cNvSpPr txBox="1"/>
          <p:nvPr/>
        </p:nvSpPr>
        <p:spPr>
          <a:xfrm>
            <a:off x="705972" y="3484396"/>
            <a:ext cx="6024739" cy="369332"/>
          </a:xfrm>
          <a:prstGeom prst="rect">
            <a:avLst/>
          </a:prstGeom>
          <a:noFill/>
        </p:spPr>
        <p:txBody>
          <a:bodyPr wrap="square">
            <a:spAutoFit/>
          </a:bodyPr>
          <a:lstStyle/>
          <a:p>
            <a:pPr marL="336042" indent="-336042" defTabSz="896112">
              <a:spcAft>
                <a:spcPts val="600"/>
              </a:spcAft>
              <a:buFontTx/>
              <a:buChar char="-"/>
            </a:pPr>
            <a:r>
              <a:rPr lang="en-GB" b="1" kern="1200" dirty="0">
                <a:solidFill>
                  <a:schemeClr val="tx1"/>
                </a:solidFill>
                <a:latin typeface="+mn-lt"/>
                <a:ea typeface="+mn-ea"/>
                <a:cs typeface="+mn-cs"/>
              </a:rPr>
              <a:t>Data normalisation:</a:t>
            </a:r>
            <a:endParaRPr lang="en-GB" sz="2000"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CD3E5C-80BC-D36E-A6B8-4C3F289A2935}"/>
                  </a:ext>
                </a:extLst>
              </p:cNvPr>
              <p:cNvSpPr txBox="1"/>
              <p:nvPr/>
            </p:nvSpPr>
            <p:spPr>
              <a:xfrm>
                <a:off x="2253089" y="3995158"/>
                <a:ext cx="6763157" cy="719492"/>
              </a:xfrm>
              <a:prstGeom prst="rect">
                <a:avLst/>
              </a:prstGeom>
              <a:noFill/>
            </p:spPr>
            <p:txBody>
              <a:bodyPr wrap="square" lIns="0" tIns="0" rIns="0" bIns="0" rtlCol="0">
                <a:spAutoFit/>
              </a:bodyPr>
              <a:lstStyle/>
              <a:p>
                <a:pPr defTabSz="896112">
                  <a:spcAft>
                    <a:spcPts val="600"/>
                  </a:spcAft>
                </a:pPr>
                <a14:m>
                  <m:oMathPara xmlns:m="http://schemas.openxmlformats.org/officeDocument/2006/math">
                    <m:oMathParaPr>
                      <m:jc m:val="centerGroup"/>
                    </m:oMathParaPr>
                    <m:oMath xmlns:m="http://schemas.openxmlformats.org/officeDocument/2006/math">
                      <m:sSub>
                        <m:sSubPr>
                          <m:ctrlPr>
                            <a:rPr lang="en-GB" sz="1764" i="1" kern="1200" smtClean="0">
                              <a:solidFill>
                                <a:schemeClr val="tx1"/>
                              </a:solidFill>
                              <a:latin typeface="Cambria Math" panose="02040503050406030204" pitchFamily="18" charset="0"/>
                              <a:ea typeface="+mn-ea"/>
                              <a:cs typeface="+mn-cs"/>
                            </a:rPr>
                          </m:ctrlPr>
                        </m:sSubPr>
                        <m:e>
                          <m:r>
                            <m:rPr>
                              <m:sty m:val="p"/>
                            </m:rPr>
                            <a:rPr lang="en-GB" sz="1764" b="0" i="0" kern="1200" smtClean="0">
                              <a:solidFill>
                                <a:schemeClr val="tx1"/>
                              </a:solidFill>
                              <a:latin typeface="Cambria Math" panose="02040503050406030204" pitchFamily="18" charset="0"/>
                              <a:ea typeface="+mn-ea"/>
                              <a:cs typeface="+mn-cs"/>
                            </a:rPr>
                            <m:t>Sensitivity</m:t>
                          </m:r>
                          <m:r>
                            <a:rPr lang="en-GB" sz="1764" b="0" i="0" kern="1200" smtClean="0">
                              <a:solidFill>
                                <a:schemeClr val="tx1"/>
                              </a:solidFill>
                              <a:latin typeface="Cambria Math" panose="02040503050406030204" pitchFamily="18" charset="0"/>
                              <a:ea typeface="+mn-ea"/>
                              <a:cs typeface="+mn-cs"/>
                            </a:rPr>
                            <m:t>=</m:t>
                          </m:r>
                          <m:r>
                            <m:rPr>
                              <m:sty m:val="p"/>
                            </m:rPr>
                            <a:rPr lang="en-GB" sz="1764" kern="1200">
                              <a:solidFill>
                                <a:schemeClr val="tx1"/>
                              </a:solidFill>
                              <a:latin typeface="Cambria Math" panose="02040503050406030204" pitchFamily="18" charset="0"/>
                              <a:ea typeface="+mn-ea"/>
                              <a:cs typeface="+mn-cs"/>
                            </a:rPr>
                            <m:t>Δ</m:t>
                          </m:r>
                        </m:e>
                        <m:sub>
                          <m:r>
                            <m:rPr>
                              <m:nor/>
                            </m:rPr>
                            <a:rPr lang="en-GB" sz="1764" kern="1200" dirty="0">
                              <a:solidFill>
                                <a:schemeClr val="tx1"/>
                              </a:solidFill>
                              <a:latin typeface="+mn-lt"/>
                              <a:ea typeface="+mn-ea"/>
                              <a:cs typeface="+mn-cs"/>
                            </a:rPr>
                            <m:t>▲</m:t>
                          </m:r>
                          <m:r>
                            <a:rPr lang="en-GB" sz="1764" i="1" kern="1200">
                              <a:solidFill>
                                <a:schemeClr val="tx1"/>
                              </a:solidFill>
                              <a:latin typeface="Cambria Math" panose="02040503050406030204" pitchFamily="18" charset="0"/>
                              <a:ea typeface="+mn-ea"/>
                              <a:cs typeface="+mn-cs"/>
                            </a:rPr>
                            <m:t>𝑀𝑎𝑥</m:t>
                          </m:r>
                          <m:r>
                            <a:rPr lang="en-GB" sz="1764" i="1" kern="1200">
                              <a:solidFill>
                                <a:schemeClr val="tx1"/>
                              </a:solidFill>
                              <a:latin typeface="Cambria Math" panose="02040503050406030204" pitchFamily="18" charset="0"/>
                              <a:ea typeface="+mn-ea"/>
                              <a:cs typeface="+mn-cs"/>
                            </a:rPr>
                            <m:t>−</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sub>
                      </m:sSub>
                      <m:r>
                        <a:rPr lang="en-GB" sz="1764" kern="1200">
                          <a:solidFill>
                            <a:schemeClr val="tx1"/>
                          </a:solidFill>
                          <a:latin typeface="Cambria Math" panose="02040503050406030204" pitchFamily="18" charset="0"/>
                          <a:ea typeface="+mn-ea"/>
                          <a:cs typeface="+mn-cs"/>
                        </a:rPr>
                        <m:t>=</m:t>
                      </m:r>
                      <m:f>
                        <m:fPr>
                          <m:ctrlPr>
                            <a:rPr lang="en-GB" sz="1764" i="1" kern="1200">
                              <a:solidFill>
                                <a:schemeClr val="tx1"/>
                              </a:solidFill>
                              <a:latin typeface="Cambria Math" panose="02040503050406030204" pitchFamily="18" charset="0"/>
                              <a:ea typeface="+mn-ea"/>
                              <a:cs typeface="+mn-cs"/>
                            </a:rPr>
                          </m:ctrlPr>
                        </m:fPr>
                        <m:num>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𝑀𝑎𝑥</m:t>
                          </m:r>
                          <m:r>
                            <a:rPr lang="en-GB" sz="1764" i="1" kern="1200" dirty="0">
                              <a:solidFill>
                                <a:schemeClr val="tx1"/>
                              </a:solidFill>
                              <a:latin typeface="Cambria Math" panose="02040503050406030204" pitchFamily="18" charset="0"/>
                              <a:ea typeface="+mn-ea"/>
                              <a:cs typeface="+mn-cs"/>
                            </a:rPr>
                            <m:t> −</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num>
                        <m:den>
                          <m:sSub>
                            <m:sSubPr>
                              <m:ctrlPr>
                                <a:rPr lang="en-GB" sz="1764" i="1" kern="1200">
                                  <a:solidFill>
                                    <a:schemeClr val="tx1"/>
                                  </a:solidFill>
                                  <a:latin typeface="Cambria Math" panose="02040503050406030204" pitchFamily="18" charset="0"/>
                                  <a:ea typeface="+mn-ea"/>
                                  <a:cs typeface="+mn-cs"/>
                                </a:rPr>
                              </m:ctrlPr>
                            </m:sSubPr>
                            <m:e>
                              <m:d>
                                <m:dPr>
                                  <m:begChr m:val="|"/>
                                  <m:endChr m:val="|"/>
                                  <m:ctrlPr>
                                    <a:rPr lang="en-GB" sz="1764" i="1" kern="1200">
                                      <a:solidFill>
                                        <a:schemeClr val="tx1"/>
                                      </a:solidFill>
                                      <a:latin typeface="Cambria Math" panose="02040503050406030204" pitchFamily="18" charset="0"/>
                                      <a:ea typeface="+mn-ea"/>
                                      <a:cs typeface="+mn-cs"/>
                                    </a:rPr>
                                  </m:ctrlPr>
                                </m:dPr>
                                <m:e>
                                  <m:d>
                                    <m:dPr>
                                      <m:begChr m:val="|"/>
                                      <m:endChr m:val="|"/>
                                      <m:ctrlPr>
                                        <a:rPr lang="en-GB" sz="1764" i="1" kern="1200">
                                          <a:solidFill>
                                            <a:schemeClr val="tx1"/>
                                          </a:solidFill>
                                          <a:latin typeface="Cambria Math" panose="02040503050406030204" pitchFamily="18" charset="0"/>
                                          <a:ea typeface="+mn-ea"/>
                                          <a:cs typeface="+mn-cs"/>
                                        </a:rPr>
                                      </m:ctrlPr>
                                    </m:dPr>
                                    <m:e>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𝑀𝑎𝑥</m:t>
                                      </m:r>
                                      <m:r>
                                        <a:rPr lang="en-GB" sz="1764" i="1" kern="1200" dirty="0">
                                          <a:solidFill>
                                            <a:schemeClr val="tx1"/>
                                          </a:solidFill>
                                          <a:latin typeface="Cambria Math" panose="02040503050406030204" pitchFamily="18" charset="0"/>
                                          <a:ea typeface="+mn-ea"/>
                                          <a:cs typeface="+mn-cs"/>
                                        </a:rPr>
                                        <m:t> −</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e>
                                  </m:d>
                                </m:e>
                              </m:d>
                            </m:e>
                            <m:sub>
                              <m:r>
                                <a:rPr lang="en-GB" sz="1764" i="1" kern="1200">
                                  <a:solidFill>
                                    <a:schemeClr val="tx1"/>
                                  </a:solidFill>
                                  <a:latin typeface="Cambria Math" panose="02040503050406030204" pitchFamily="18" charset="0"/>
                                  <a:ea typeface="+mn-ea"/>
                                  <a:cs typeface="+mn-cs"/>
                                </a:rPr>
                                <m:t>2</m:t>
                              </m:r>
                            </m:sub>
                          </m:sSub>
                        </m:den>
                      </m:f>
                      <m:r>
                        <a:rPr lang="en-GB" sz="1764" kern="1200">
                          <a:solidFill>
                            <a:schemeClr val="tx1"/>
                          </a:solidFill>
                          <a:latin typeface="Cambria Math" panose="02040503050406030204" pitchFamily="18" charset="0"/>
                          <a:ea typeface="+mn-ea"/>
                          <a:cs typeface="+mn-cs"/>
                        </a:rPr>
                        <m:t>,</m:t>
                      </m:r>
                    </m:oMath>
                  </m:oMathPara>
                </a14:m>
                <a:endParaRPr lang="en-GB" dirty="0"/>
              </a:p>
            </p:txBody>
          </p:sp>
        </mc:Choice>
        <mc:Fallback xmlns="">
          <p:sp>
            <p:nvSpPr>
              <p:cNvPr id="9" name="TextBox 8">
                <a:extLst>
                  <a:ext uri="{FF2B5EF4-FFF2-40B4-BE49-F238E27FC236}">
                    <a16:creationId xmlns:a16="http://schemas.microsoft.com/office/drawing/2014/main" id="{2ACD3E5C-80BC-D36E-A6B8-4C3F289A2935}"/>
                  </a:ext>
                </a:extLst>
              </p:cNvPr>
              <p:cNvSpPr txBox="1">
                <a:spLocks noRot="1" noChangeAspect="1" noMove="1" noResize="1" noEditPoints="1" noAdjustHandles="1" noChangeArrowheads="1" noChangeShapeType="1" noTextEdit="1"/>
              </p:cNvSpPr>
              <p:nvPr/>
            </p:nvSpPr>
            <p:spPr>
              <a:xfrm>
                <a:off x="2253089" y="3995158"/>
                <a:ext cx="6763157" cy="71949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0CE43C-11C1-5D0E-DD0B-B96435AA9356}"/>
                  </a:ext>
                </a:extLst>
              </p:cNvPr>
              <p:cNvSpPr txBox="1"/>
              <p:nvPr/>
            </p:nvSpPr>
            <p:spPr>
              <a:xfrm>
                <a:off x="2416673" y="5168218"/>
                <a:ext cx="6435987" cy="719492"/>
              </a:xfrm>
              <a:prstGeom prst="rect">
                <a:avLst/>
              </a:prstGeom>
              <a:noFill/>
            </p:spPr>
            <p:txBody>
              <a:bodyPr wrap="square" lIns="0" tIns="0" rIns="0" bIns="0" rtlCol="0">
                <a:spAutoFit/>
              </a:bodyPr>
              <a:lstStyle/>
              <a:p>
                <a:pPr defTabSz="896112">
                  <a:spcAft>
                    <a:spcPts val="600"/>
                  </a:spcAft>
                </a:pPr>
                <a14:m>
                  <m:oMathPara xmlns:m="http://schemas.openxmlformats.org/officeDocument/2006/math">
                    <m:oMathParaPr>
                      <m:jc m:val="centerGroup"/>
                    </m:oMathParaPr>
                    <m:oMath xmlns:m="http://schemas.openxmlformats.org/officeDocument/2006/math">
                      <m:sSub>
                        <m:sSubPr>
                          <m:ctrlPr>
                            <a:rPr lang="en-GB" sz="1764" i="1" kern="1200" smtClean="0">
                              <a:solidFill>
                                <a:schemeClr val="tx1"/>
                              </a:solidFill>
                              <a:latin typeface="Cambria Math" panose="02040503050406030204" pitchFamily="18" charset="0"/>
                              <a:ea typeface="+mn-ea"/>
                              <a:cs typeface="+mn-cs"/>
                            </a:rPr>
                          </m:ctrlPr>
                        </m:sSubPr>
                        <m:e>
                          <m:r>
                            <m:rPr>
                              <m:sty m:val="p"/>
                            </m:rPr>
                            <a:rPr lang="en-GB" sz="1764" b="0" i="0" kern="1200" smtClean="0">
                              <a:solidFill>
                                <a:schemeClr val="tx1"/>
                              </a:solidFill>
                              <a:latin typeface="Cambria Math" panose="02040503050406030204" pitchFamily="18" charset="0"/>
                              <a:ea typeface="+mn-ea"/>
                              <a:cs typeface="+mn-cs"/>
                            </a:rPr>
                            <m:t>Sensitivity</m:t>
                          </m:r>
                          <m:r>
                            <a:rPr lang="en-GB" sz="1764" b="0" i="0" kern="1200" smtClean="0">
                              <a:solidFill>
                                <a:schemeClr val="tx1"/>
                              </a:solidFill>
                              <a:latin typeface="Cambria Math" panose="02040503050406030204" pitchFamily="18" charset="0"/>
                              <a:ea typeface="+mn-ea"/>
                              <a:cs typeface="+mn-cs"/>
                            </a:rPr>
                            <m:t>=</m:t>
                          </m:r>
                          <m:r>
                            <m:rPr>
                              <m:sty m:val="p"/>
                            </m:rPr>
                            <a:rPr lang="en-GB" sz="1764" kern="1200">
                              <a:solidFill>
                                <a:schemeClr val="tx1"/>
                              </a:solidFill>
                              <a:latin typeface="Cambria Math" panose="02040503050406030204" pitchFamily="18" charset="0"/>
                              <a:ea typeface="+mn-ea"/>
                              <a:cs typeface="+mn-cs"/>
                            </a:rPr>
                            <m:t>Δ</m:t>
                          </m:r>
                        </m:e>
                        <m:sub>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r>
                            <a:rPr lang="en-GB" sz="1764" i="1" kern="1200">
                              <a:solidFill>
                                <a:schemeClr val="tx1"/>
                              </a:solidFill>
                              <a:latin typeface="Cambria Math" panose="02040503050406030204" pitchFamily="18" charset="0"/>
                              <a:ea typeface="+mn-ea"/>
                              <a:cs typeface="+mn-cs"/>
                            </a:rPr>
                            <m:t>−</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𝑀𝑖𝑛</m:t>
                          </m:r>
                        </m:sub>
                      </m:sSub>
                      <m:r>
                        <a:rPr lang="en-GB" sz="1764" kern="1200">
                          <a:solidFill>
                            <a:schemeClr val="tx1"/>
                          </a:solidFill>
                          <a:latin typeface="Cambria Math" panose="02040503050406030204" pitchFamily="18" charset="0"/>
                          <a:ea typeface="+mn-ea"/>
                          <a:cs typeface="+mn-cs"/>
                        </a:rPr>
                        <m:t>=</m:t>
                      </m:r>
                      <m:f>
                        <m:fPr>
                          <m:ctrlPr>
                            <a:rPr lang="en-GB" sz="1764" i="1" kern="1200">
                              <a:solidFill>
                                <a:schemeClr val="tx1"/>
                              </a:solidFill>
                              <a:latin typeface="Cambria Math" panose="02040503050406030204" pitchFamily="18" charset="0"/>
                              <a:ea typeface="+mn-ea"/>
                              <a:cs typeface="+mn-cs"/>
                            </a:rPr>
                          </m:ctrlPr>
                        </m:fPr>
                        <m:num>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r>
                            <a:rPr lang="en-GB" sz="1764" i="1" kern="1200" dirty="0">
                              <a:solidFill>
                                <a:schemeClr val="tx1"/>
                              </a:solidFill>
                              <a:latin typeface="Cambria Math" panose="02040503050406030204" pitchFamily="18" charset="0"/>
                              <a:ea typeface="+mn-ea"/>
                              <a:cs typeface="+mn-cs"/>
                            </a:rPr>
                            <m:t> −</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𝑀𝑖𝑛</m:t>
                          </m:r>
                        </m:num>
                        <m:den>
                          <m:sSub>
                            <m:sSubPr>
                              <m:ctrlPr>
                                <a:rPr lang="en-GB" sz="1764" i="1" kern="1200">
                                  <a:solidFill>
                                    <a:schemeClr val="tx1"/>
                                  </a:solidFill>
                                  <a:latin typeface="Cambria Math" panose="02040503050406030204" pitchFamily="18" charset="0"/>
                                  <a:ea typeface="+mn-ea"/>
                                  <a:cs typeface="+mn-cs"/>
                                </a:rPr>
                              </m:ctrlPr>
                            </m:sSubPr>
                            <m:e>
                              <m:d>
                                <m:dPr>
                                  <m:begChr m:val="|"/>
                                  <m:endChr m:val="|"/>
                                  <m:ctrlPr>
                                    <a:rPr lang="en-GB" sz="1764" i="1" kern="1200">
                                      <a:solidFill>
                                        <a:schemeClr val="tx1"/>
                                      </a:solidFill>
                                      <a:latin typeface="Cambria Math" panose="02040503050406030204" pitchFamily="18" charset="0"/>
                                      <a:ea typeface="+mn-ea"/>
                                      <a:cs typeface="+mn-cs"/>
                                    </a:rPr>
                                  </m:ctrlPr>
                                </m:dPr>
                                <m:e>
                                  <m:d>
                                    <m:dPr>
                                      <m:begChr m:val="|"/>
                                      <m:endChr m:val="|"/>
                                      <m:ctrlPr>
                                        <a:rPr lang="en-GB" sz="1764" i="1" kern="1200">
                                          <a:solidFill>
                                            <a:schemeClr val="tx1"/>
                                          </a:solidFill>
                                          <a:latin typeface="Cambria Math" panose="02040503050406030204" pitchFamily="18" charset="0"/>
                                          <a:ea typeface="+mn-ea"/>
                                          <a:cs typeface="+mn-cs"/>
                                        </a:rPr>
                                      </m:ctrlPr>
                                    </m:dPr>
                                    <m:e>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𝑀𝑒𝑑𝑖𝑎𝑛</m:t>
                                      </m:r>
                                      <m:r>
                                        <a:rPr lang="en-GB" sz="1764" i="1" kern="1200" dirty="0">
                                          <a:solidFill>
                                            <a:schemeClr val="tx1"/>
                                          </a:solidFill>
                                          <a:latin typeface="Cambria Math" panose="02040503050406030204" pitchFamily="18" charset="0"/>
                                          <a:ea typeface="+mn-ea"/>
                                          <a:cs typeface="+mn-cs"/>
                                        </a:rPr>
                                        <m:t> −</m:t>
                                      </m:r>
                                      <m:r>
                                        <m:rPr>
                                          <m:nor/>
                                        </m:rPr>
                                        <a:rPr lang="en-GB" sz="1764" kern="1200" dirty="0">
                                          <a:solidFill>
                                            <a:schemeClr val="tx1"/>
                                          </a:solidFill>
                                          <a:latin typeface="+mn-lt"/>
                                          <a:ea typeface="+mn-ea"/>
                                          <a:cs typeface="+mn-cs"/>
                                        </a:rPr>
                                        <m:t>▲</m:t>
                                      </m:r>
                                      <m:r>
                                        <a:rPr lang="en-GB" sz="1764" i="1" kern="1200" dirty="0">
                                          <a:solidFill>
                                            <a:schemeClr val="tx1"/>
                                          </a:solidFill>
                                          <a:latin typeface="Cambria Math" panose="02040503050406030204" pitchFamily="18" charset="0"/>
                                          <a:ea typeface="+mn-ea"/>
                                          <a:cs typeface="+mn-cs"/>
                                        </a:rPr>
                                        <m:t>𝑀𝑖𝑛</m:t>
                                      </m:r>
                                    </m:e>
                                  </m:d>
                                </m:e>
                              </m:d>
                            </m:e>
                            <m:sub>
                              <m:r>
                                <a:rPr lang="en-GB" sz="1764" i="1" kern="1200">
                                  <a:solidFill>
                                    <a:schemeClr val="tx1"/>
                                  </a:solidFill>
                                  <a:latin typeface="Cambria Math" panose="02040503050406030204" pitchFamily="18" charset="0"/>
                                  <a:ea typeface="+mn-ea"/>
                                  <a:cs typeface="+mn-cs"/>
                                </a:rPr>
                                <m:t>2</m:t>
                              </m:r>
                            </m:sub>
                          </m:sSub>
                        </m:den>
                      </m:f>
                      <m:r>
                        <a:rPr lang="en-GB" sz="1764" kern="1200">
                          <a:solidFill>
                            <a:schemeClr val="tx1"/>
                          </a:solidFill>
                          <a:latin typeface="Cambria Math" panose="02040503050406030204" pitchFamily="18" charset="0"/>
                          <a:ea typeface="+mn-ea"/>
                          <a:cs typeface="+mn-cs"/>
                        </a:rPr>
                        <m:t>.</m:t>
                      </m:r>
                    </m:oMath>
                  </m:oMathPara>
                </a14:m>
                <a:endParaRPr lang="en-GB" dirty="0"/>
              </a:p>
            </p:txBody>
          </p:sp>
        </mc:Choice>
        <mc:Fallback xmlns="">
          <p:sp>
            <p:nvSpPr>
              <p:cNvPr id="10" name="TextBox 9">
                <a:extLst>
                  <a:ext uri="{FF2B5EF4-FFF2-40B4-BE49-F238E27FC236}">
                    <a16:creationId xmlns:a16="http://schemas.microsoft.com/office/drawing/2014/main" id="{020CE43C-11C1-5D0E-DD0B-B96435AA9356}"/>
                  </a:ext>
                </a:extLst>
              </p:cNvPr>
              <p:cNvSpPr txBox="1">
                <a:spLocks noRot="1" noChangeAspect="1" noMove="1" noResize="1" noEditPoints="1" noAdjustHandles="1" noChangeArrowheads="1" noChangeShapeType="1" noTextEdit="1"/>
              </p:cNvSpPr>
              <p:nvPr/>
            </p:nvSpPr>
            <p:spPr>
              <a:xfrm>
                <a:off x="2416673" y="5168218"/>
                <a:ext cx="6435987" cy="719492"/>
              </a:xfrm>
              <a:prstGeom prst="rect">
                <a:avLst/>
              </a:prstGeom>
              <a:blipFill>
                <a:blip r:embed="rId5"/>
                <a:stretch>
                  <a:fillRect/>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320408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urton | Placeholder | SlideID: 695 | ID: 2">
            <a:extLst>
              <a:ext uri="{FF2B5EF4-FFF2-40B4-BE49-F238E27FC236}">
                <a16:creationId xmlns:a16="http://schemas.microsoft.com/office/drawing/2014/main" id="{CBA7B5B9-95EE-401F-8F3E-07F15AA82ACE}"/>
              </a:ext>
            </a:extLst>
          </p:cNvPr>
          <p:cNvSpPr>
            <a:spLocks noGrp="1"/>
          </p:cNvSpPr>
          <p:nvPr>
            <p:ph type="body" sz="quarter" idx="13"/>
          </p:nvPr>
        </p:nvSpPr>
        <p:spPr/>
        <p:txBody>
          <a:bodyPr>
            <a:normAutofit/>
          </a:bodyPr>
          <a:lstStyle/>
          <a:p>
            <a:r>
              <a:rPr lang="en-GB" sz="4000" dirty="0"/>
              <a:t>Background</a:t>
            </a:r>
          </a:p>
        </p:txBody>
      </p:sp>
      <p:cxnSp>
        <p:nvCxnSpPr>
          <p:cNvPr id="5" name="Turton | Line | SlideID: 695 | ID: 3"/>
          <p:cNvCxnSpPr>
            <a:cxnSpLocks/>
          </p:cNvCxnSpPr>
          <p:nvPr/>
        </p:nvCxnSpPr>
        <p:spPr>
          <a:xfrm flipV="1">
            <a:off x="3551934"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6" name="Turton | Line | SlideID: 695 | ID: 4"/>
          <p:cNvCxnSpPr>
            <a:cxnSpLocks/>
          </p:cNvCxnSpPr>
          <p:nvPr/>
        </p:nvCxnSpPr>
        <p:spPr>
          <a:xfrm flipV="1">
            <a:off x="5238669"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7" name="Turton | Line | SlideID: 695 | ID: 5"/>
          <p:cNvCxnSpPr>
            <a:cxnSpLocks/>
          </p:cNvCxnSpPr>
          <p:nvPr/>
        </p:nvCxnSpPr>
        <p:spPr>
          <a:xfrm flipV="1">
            <a:off x="6927693" y="3509895"/>
            <a:ext cx="1686735" cy="0"/>
          </a:xfrm>
          <a:prstGeom prst="line">
            <a:avLst/>
          </a:prstGeom>
          <a:ln w="38100" cap="rnd">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urton | Autoshape | SlideID: 695 | ID: 6"/>
          <p:cNvSpPr>
            <a:spLocks/>
          </p:cNvSpPr>
          <p:nvPr/>
        </p:nvSpPr>
        <p:spPr>
          <a:xfrm>
            <a:off x="3107243" y="2115901"/>
            <a:ext cx="940664" cy="940664"/>
          </a:xfrm>
          <a:prstGeom prst="ellipse">
            <a:avLst/>
          </a:prstGeom>
          <a:solidFill>
            <a:schemeClr val="accent4"/>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a:solidFill>
                  <a:srgbClr val="FFFFFF"/>
                </a:solidFill>
                <a:latin typeface="Arial" panose="020B0604020202020204" pitchFamily="34" charset="0"/>
              </a:rPr>
              <a:t>1</a:t>
            </a:r>
            <a:endParaRPr lang="en-GB" sz="3629" dirty="0">
              <a:solidFill>
                <a:srgbClr val="FFFFFF"/>
              </a:solidFill>
              <a:latin typeface="Arial" panose="020B0604020202020204" pitchFamily="34" charset="0"/>
            </a:endParaRPr>
          </a:p>
        </p:txBody>
      </p:sp>
      <p:sp>
        <p:nvSpPr>
          <p:cNvPr id="9" name="Turton | Autoshape | SlideID: 695 | ID: 7"/>
          <p:cNvSpPr>
            <a:spLocks/>
          </p:cNvSpPr>
          <p:nvPr/>
        </p:nvSpPr>
        <p:spPr>
          <a:xfrm>
            <a:off x="4768336"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a:solidFill>
                  <a:srgbClr val="C9CAC8"/>
                </a:solidFill>
                <a:latin typeface="Arial" panose="020B0604020202020204" pitchFamily="34" charset="0"/>
              </a:rPr>
              <a:t>2</a:t>
            </a:r>
            <a:endParaRPr lang="en-GB" sz="3629" dirty="0">
              <a:solidFill>
                <a:srgbClr val="C9CAC8"/>
              </a:solidFill>
              <a:latin typeface="Arial" panose="020B0604020202020204" pitchFamily="34" charset="0"/>
            </a:endParaRPr>
          </a:p>
        </p:txBody>
      </p:sp>
      <p:sp>
        <p:nvSpPr>
          <p:cNvPr id="10" name="Turton | Autoshape | SlideID: 695 | ID: 8"/>
          <p:cNvSpPr>
            <a:spLocks/>
          </p:cNvSpPr>
          <p:nvPr/>
        </p:nvSpPr>
        <p:spPr>
          <a:xfrm>
            <a:off x="6429429"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C9CAC8"/>
                </a:solidFill>
                <a:latin typeface="Arial" panose="020B0604020202020204" pitchFamily="34" charset="0"/>
              </a:rPr>
              <a:t>3</a:t>
            </a:r>
          </a:p>
        </p:txBody>
      </p:sp>
      <p:sp>
        <p:nvSpPr>
          <p:cNvPr id="3" name="Turton | Autoshape | SlideID: 695 | ID: 8">
            <a:extLst>
              <a:ext uri="{FF2B5EF4-FFF2-40B4-BE49-F238E27FC236}">
                <a16:creationId xmlns:a16="http://schemas.microsoft.com/office/drawing/2014/main" id="{9A015661-163A-81FF-606F-8D144053169E}"/>
              </a:ext>
            </a:extLst>
          </p:cNvPr>
          <p:cNvSpPr>
            <a:spLocks/>
          </p:cNvSpPr>
          <p:nvPr/>
        </p:nvSpPr>
        <p:spPr>
          <a:xfrm>
            <a:off x="8181674"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C9CAC8"/>
                </a:solidFill>
                <a:latin typeface="Arial" panose="020B0604020202020204" pitchFamily="34" charset="0"/>
              </a:rPr>
              <a:t>4</a:t>
            </a:r>
          </a:p>
        </p:txBody>
      </p:sp>
    </p:spTree>
    <p:custDataLst>
      <p:tags r:id="rId1"/>
    </p:custDataLst>
    <p:extLst>
      <p:ext uri="{BB962C8B-B14F-4D97-AF65-F5344CB8AC3E}">
        <p14:creationId xmlns:p14="http://schemas.microsoft.com/office/powerpoint/2010/main" val="181671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18B6F8-543E-EF6A-5234-B3165055FC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5201" y="1128568"/>
            <a:ext cx="4720150" cy="1733560"/>
          </a:xfrm>
          <a:prstGeom prst="rect">
            <a:avLst/>
          </a:prstGeom>
        </p:spPr>
      </p:pic>
      <p:sp>
        <p:nvSpPr>
          <p:cNvPr id="35" name="Rectangle 3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showing different colored lines&#10;&#10;Description automatically generated with medium confidence">
            <a:extLst>
              <a:ext uri="{FF2B5EF4-FFF2-40B4-BE49-F238E27FC236}">
                <a16:creationId xmlns:a16="http://schemas.microsoft.com/office/drawing/2014/main" id="{DBCC0082-516D-4655-5B0C-A563AB38F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80" y="1113645"/>
            <a:ext cx="4733982" cy="1763407"/>
          </a:xfrm>
          <a:prstGeom prst="rect">
            <a:avLst/>
          </a:prstGeom>
        </p:spPr>
      </p:pic>
      <p:sp>
        <p:nvSpPr>
          <p:cNvPr id="37" name="Rectangle 3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showing a graph showing a graph showing a graph showing a graph showing a graph showing a graph showing a graph showing a graph showing a graph showing a graph showing a graph showing a graph showing&#10;&#10;Description automatically generated">
            <a:extLst>
              <a:ext uri="{FF2B5EF4-FFF2-40B4-BE49-F238E27FC236}">
                <a16:creationId xmlns:a16="http://schemas.microsoft.com/office/drawing/2014/main" id="{DB1E8CF0-B5B2-5625-AEC7-11DDD0A3AA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1" y="3996527"/>
            <a:ext cx="4733982" cy="1739737"/>
          </a:xfrm>
          <a:prstGeom prst="rect">
            <a:avLst/>
          </a:prstGeom>
        </p:spPr>
      </p:pic>
      <p:sp>
        <p:nvSpPr>
          <p:cNvPr id="39" name="Rectangle 3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1473BB-ED3D-5B19-2B54-D5CF62D47672}"/>
              </a:ext>
            </a:extLst>
          </p:cNvPr>
          <p:cNvSpPr txBox="1"/>
          <p:nvPr/>
        </p:nvSpPr>
        <p:spPr>
          <a:xfrm>
            <a:off x="162152" y="172901"/>
            <a:ext cx="29314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Data Visualisation:</a:t>
            </a:r>
          </a:p>
        </p:txBody>
      </p:sp>
      <p:pic>
        <p:nvPicPr>
          <p:cNvPr id="18" name="Picture 17" descr="A graph of a graph showing a line&#10;&#10;Description automatically generated with medium confidence">
            <a:extLst>
              <a:ext uri="{FF2B5EF4-FFF2-40B4-BE49-F238E27FC236}">
                <a16:creationId xmlns:a16="http://schemas.microsoft.com/office/drawing/2014/main" id="{8E9011C6-5A05-1C4D-AEC9-A8A0713011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9680" y="3978009"/>
            <a:ext cx="4720150" cy="1758255"/>
          </a:xfrm>
          <a:prstGeom prst="rect">
            <a:avLst/>
          </a:prstGeom>
        </p:spPr>
      </p:pic>
    </p:spTree>
    <p:custDataLst>
      <p:tags r:id="rId1"/>
    </p:custDataLst>
    <p:extLst>
      <p:ext uri="{BB962C8B-B14F-4D97-AF65-F5344CB8AC3E}">
        <p14:creationId xmlns:p14="http://schemas.microsoft.com/office/powerpoint/2010/main" val="366695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several lines&#10;&#10;Description automatically generated">
            <a:extLst>
              <a:ext uri="{FF2B5EF4-FFF2-40B4-BE49-F238E27FC236}">
                <a16:creationId xmlns:a16="http://schemas.microsoft.com/office/drawing/2014/main" id="{1D343501-BAA2-9357-32A7-16C107F31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1" y="1116221"/>
            <a:ext cx="4720150" cy="1758255"/>
          </a:xfrm>
          <a:prstGeom prst="rect">
            <a:avLst/>
          </a:prstGeom>
        </p:spPr>
      </p:pic>
      <p:sp>
        <p:nvSpPr>
          <p:cNvPr id="48" name="Rectangle 47">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lines and lines&#10;&#10;Description automatically generated with medium confidence">
            <a:extLst>
              <a:ext uri="{FF2B5EF4-FFF2-40B4-BE49-F238E27FC236}">
                <a16:creationId xmlns:a16="http://schemas.microsoft.com/office/drawing/2014/main" id="{6140E428-D1EC-7278-838A-18F2C9139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80" y="1113645"/>
            <a:ext cx="4733982" cy="1763407"/>
          </a:xfrm>
          <a:prstGeom prst="rect">
            <a:avLst/>
          </a:prstGeom>
        </p:spPr>
      </p:pic>
      <p:sp>
        <p:nvSpPr>
          <p:cNvPr id="50" name="Rectangle 49">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showing different colored lines&#10;&#10;Description automatically generated with medium confidence">
            <a:extLst>
              <a:ext uri="{FF2B5EF4-FFF2-40B4-BE49-F238E27FC236}">
                <a16:creationId xmlns:a16="http://schemas.microsoft.com/office/drawing/2014/main" id="{645D742A-416E-E226-8874-4227C2B62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01" y="3996527"/>
            <a:ext cx="4733982" cy="1739737"/>
          </a:xfrm>
          <a:prstGeom prst="rect">
            <a:avLst/>
          </a:prstGeom>
        </p:spPr>
      </p:pic>
      <p:sp>
        <p:nvSpPr>
          <p:cNvPr id="52" name="Rectangle 51">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lines and lines&#10;&#10;Description automatically generated with medium confidence">
            <a:extLst>
              <a:ext uri="{FF2B5EF4-FFF2-40B4-BE49-F238E27FC236}">
                <a16:creationId xmlns:a16="http://schemas.microsoft.com/office/drawing/2014/main" id="{EDEEC8CE-CFEA-62DF-76EC-87A77F0F53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9680" y="3996527"/>
            <a:ext cx="4733982" cy="1739737"/>
          </a:xfrm>
          <a:prstGeom prst="rect">
            <a:avLst/>
          </a:prstGeom>
        </p:spPr>
      </p:pic>
      <p:sp>
        <p:nvSpPr>
          <p:cNvPr id="11" name="TextBox 10">
            <a:extLst>
              <a:ext uri="{FF2B5EF4-FFF2-40B4-BE49-F238E27FC236}">
                <a16:creationId xmlns:a16="http://schemas.microsoft.com/office/drawing/2014/main" id="{506DCCD9-0909-E6E0-04BC-6D65E4239D8E}"/>
              </a:ext>
            </a:extLst>
          </p:cNvPr>
          <p:cNvSpPr txBox="1"/>
          <p:nvPr/>
        </p:nvSpPr>
        <p:spPr>
          <a:xfrm>
            <a:off x="162152" y="172901"/>
            <a:ext cx="29314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Data Visualisation:</a:t>
            </a:r>
          </a:p>
        </p:txBody>
      </p:sp>
    </p:spTree>
    <p:custDataLst>
      <p:tags r:id="rId1"/>
    </p:custDataLst>
    <p:extLst>
      <p:ext uri="{BB962C8B-B14F-4D97-AF65-F5344CB8AC3E}">
        <p14:creationId xmlns:p14="http://schemas.microsoft.com/office/powerpoint/2010/main" val="400837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colorful lines&#10;&#10;Description automatically generated">
            <a:extLst>
              <a:ext uri="{FF2B5EF4-FFF2-40B4-BE49-F238E27FC236}">
                <a16:creationId xmlns:a16="http://schemas.microsoft.com/office/drawing/2014/main" id="{8984D370-03C4-ED32-E3BD-49FB8CEB5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477" y="1311330"/>
            <a:ext cx="9951041" cy="4229193"/>
          </a:xfrm>
          <a:prstGeom prst="rect">
            <a:avLst/>
          </a:prstGeom>
        </p:spPr>
      </p:pic>
      <p:sp>
        <p:nvSpPr>
          <p:cNvPr id="8" name="TextBox 7">
            <a:extLst>
              <a:ext uri="{FF2B5EF4-FFF2-40B4-BE49-F238E27FC236}">
                <a16:creationId xmlns:a16="http://schemas.microsoft.com/office/drawing/2014/main" id="{9D59FC2C-9F38-0CC4-D9D1-6CD77D61DB5F}"/>
              </a:ext>
            </a:extLst>
          </p:cNvPr>
          <p:cNvSpPr txBox="1"/>
          <p:nvPr/>
        </p:nvSpPr>
        <p:spPr>
          <a:xfrm>
            <a:off x="643466" y="686259"/>
            <a:ext cx="29314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Data Visualisation:</a:t>
            </a:r>
          </a:p>
        </p:txBody>
      </p:sp>
    </p:spTree>
    <p:extLst>
      <p:ext uri="{BB962C8B-B14F-4D97-AF65-F5344CB8AC3E}">
        <p14:creationId xmlns:p14="http://schemas.microsoft.com/office/powerpoint/2010/main" val="3633188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urton | Freeform | SlideID: 1936 | ID: 0"/>
          <p:cNvSpPr>
            <a:spLocks/>
          </p:cNvSpPr>
          <p:nvPr/>
        </p:nvSpPr>
        <p:spPr bwMode="auto">
          <a:xfrm>
            <a:off x="4804883" y="3057695"/>
            <a:ext cx="2474984" cy="1794159"/>
          </a:xfrm>
          <a:custGeom>
            <a:avLst/>
            <a:gdLst>
              <a:gd name="T0" fmla="*/ 836 w 885"/>
              <a:gd name="T1" fmla="*/ 0 h 641"/>
              <a:gd name="T2" fmla="*/ 742 w 885"/>
              <a:gd name="T3" fmla="*/ 414 h 641"/>
              <a:gd name="T4" fmla="*/ 670 w 885"/>
              <a:gd name="T5" fmla="*/ 471 h 641"/>
              <a:gd name="T6" fmla="*/ 670 w 885"/>
              <a:gd name="T7" fmla="*/ 471 h 641"/>
              <a:gd name="T8" fmla="*/ 720 w 885"/>
              <a:gd name="T9" fmla="*/ 521 h 641"/>
              <a:gd name="T10" fmla="*/ 132 w 885"/>
              <a:gd name="T11" fmla="*/ 462 h 641"/>
              <a:gd name="T12" fmla="*/ 0 w 885"/>
              <a:gd name="T13" fmla="*/ 594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836" y="0"/>
                </a:moveTo>
                <a:cubicBezTo>
                  <a:pt x="885" y="140"/>
                  <a:pt x="854" y="302"/>
                  <a:pt x="742" y="414"/>
                </a:cubicBezTo>
                <a:cubicBezTo>
                  <a:pt x="720" y="436"/>
                  <a:pt x="696" y="455"/>
                  <a:pt x="670" y="471"/>
                </a:cubicBezTo>
                <a:cubicBezTo>
                  <a:pt x="670" y="471"/>
                  <a:pt x="670" y="471"/>
                  <a:pt x="670" y="471"/>
                </a:cubicBezTo>
                <a:cubicBezTo>
                  <a:pt x="720" y="521"/>
                  <a:pt x="720" y="521"/>
                  <a:pt x="720" y="521"/>
                </a:cubicBezTo>
                <a:cubicBezTo>
                  <a:pt x="539" y="641"/>
                  <a:pt x="292" y="622"/>
                  <a:pt x="132" y="462"/>
                </a:cubicBezTo>
                <a:cubicBezTo>
                  <a:pt x="0" y="594"/>
                  <a:pt x="0" y="594"/>
                  <a:pt x="0" y="594"/>
                </a:cubicBez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0" name="Turton | Freeform | SlideID: 1936 | ID: 1"/>
          <p:cNvSpPr>
            <a:spLocks/>
          </p:cNvSpPr>
          <p:nvPr/>
        </p:nvSpPr>
        <p:spPr bwMode="auto">
          <a:xfrm>
            <a:off x="4804884" y="4568566"/>
            <a:ext cx="151553" cy="151553"/>
          </a:xfrm>
          <a:custGeom>
            <a:avLst/>
            <a:gdLst>
              <a:gd name="T0" fmla="*/ 130 w 130"/>
              <a:gd name="T1" fmla="*/ 84 h 130"/>
              <a:gd name="T2" fmla="*/ 0 w 130"/>
              <a:gd name="T3" fmla="*/ 130 h 130"/>
              <a:gd name="T4" fmla="*/ 46 w 130"/>
              <a:gd name="T5" fmla="*/ 0 h 130"/>
            </a:gdLst>
            <a:ahLst/>
            <a:cxnLst>
              <a:cxn ang="0">
                <a:pos x="T0" y="T1"/>
              </a:cxn>
              <a:cxn ang="0">
                <a:pos x="T2" y="T3"/>
              </a:cxn>
              <a:cxn ang="0">
                <a:pos x="T4" y="T5"/>
              </a:cxn>
            </a:cxnLst>
            <a:rect l="0" t="0" r="r" b="b"/>
            <a:pathLst>
              <a:path w="130" h="130">
                <a:moveTo>
                  <a:pt x="130" y="84"/>
                </a:moveTo>
                <a:lnTo>
                  <a:pt x="0" y="130"/>
                </a:lnTo>
                <a:lnTo>
                  <a:pt x="46" y="0"/>
                </a:lnTo>
              </a:path>
            </a:pathLst>
          </a:custGeom>
          <a:noFill/>
          <a:ln w="381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7" name="Turton | Freeform | SlideID: 1936 | ID: 2"/>
          <p:cNvSpPr>
            <a:spLocks/>
          </p:cNvSpPr>
          <p:nvPr/>
        </p:nvSpPr>
        <p:spPr bwMode="auto">
          <a:xfrm>
            <a:off x="5725861" y="2243969"/>
            <a:ext cx="1791828" cy="2476151"/>
          </a:xfrm>
          <a:custGeom>
            <a:avLst/>
            <a:gdLst>
              <a:gd name="T0" fmla="*/ 0 w 641"/>
              <a:gd name="T1" fmla="*/ 49 h 885"/>
              <a:gd name="T2" fmla="*/ 413 w 641"/>
              <a:gd name="T3" fmla="*/ 143 h 885"/>
              <a:gd name="T4" fmla="*/ 470 w 641"/>
              <a:gd name="T5" fmla="*/ 215 h 885"/>
              <a:gd name="T6" fmla="*/ 470 w 641"/>
              <a:gd name="T7" fmla="*/ 215 h 885"/>
              <a:gd name="T8" fmla="*/ 520 w 641"/>
              <a:gd name="T9" fmla="*/ 165 h 885"/>
              <a:gd name="T10" fmla="*/ 462 w 641"/>
              <a:gd name="T11" fmla="*/ 753 h 885"/>
              <a:gd name="T12" fmla="*/ 593 w 641"/>
              <a:gd name="T13" fmla="*/ 885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0" y="49"/>
                </a:moveTo>
                <a:cubicBezTo>
                  <a:pt x="139" y="0"/>
                  <a:pt x="301" y="31"/>
                  <a:pt x="413" y="143"/>
                </a:cubicBezTo>
                <a:cubicBezTo>
                  <a:pt x="436" y="165"/>
                  <a:pt x="455" y="189"/>
                  <a:pt x="470" y="215"/>
                </a:cubicBezTo>
                <a:cubicBezTo>
                  <a:pt x="470" y="215"/>
                  <a:pt x="470" y="215"/>
                  <a:pt x="470" y="215"/>
                </a:cubicBezTo>
                <a:cubicBezTo>
                  <a:pt x="520" y="165"/>
                  <a:pt x="520" y="165"/>
                  <a:pt x="520" y="165"/>
                </a:cubicBezTo>
                <a:cubicBezTo>
                  <a:pt x="641" y="346"/>
                  <a:pt x="621" y="593"/>
                  <a:pt x="462" y="753"/>
                </a:cubicBezTo>
                <a:cubicBezTo>
                  <a:pt x="593" y="885"/>
                  <a:pt x="593" y="885"/>
                  <a:pt x="593" y="885"/>
                </a:cubicBez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1" name="Turton | Freeform | SlideID: 1936 | ID: 3"/>
          <p:cNvSpPr>
            <a:spLocks/>
          </p:cNvSpPr>
          <p:nvPr/>
        </p:nvSpPr>
        <p:spPr bwMode="auto">
          <a:xfrm>
            <a:off x="7235567" y="4568566"/>
            <a:ext cx="148056" cy="151553"/>
          </a:xfrm>
          <a:custGeom>
            <a:avLst/>
            <a:gdLst>
              <a:gd name="T0" fmla="*/ 81 w 127"/>
              <a:gd name="T1" fmla="*/ 0 h 130"/>
              <a:gd name="T2" fmla="*/ 127 w 127"/>
              <a:gd name="T3" fmla="*/ 130 h 130"/>
              <a:gd name="T4" fmla="*/ 0 w 127"/>
              <a:gd name="T5" fmla="*/ 84 h 130"/>
            </a:gdLst>
            <a:ahLst/>
            <a:cxnLst>
              <a:cxn ang="0">
                <a:pos x="T0" y="T1"/>
              </a:cxn>
              <a:cxn ang="0">
                <a:pos x="T2" y="T3"/>
              </a:cxn>
              <a:cxn ang="0">
                <a:pos x="T4" y="T5"/>
              </a:cxn>
            </a:cxnLst>
            <a:rect l="0" t="0" r="r" b="b"/>
            <a:pathLst>
              <a:path w="127" h="130">
                <a:moveTo>
                  <a:pt x="81" y="0"/>
                </a:moveTo>
                <a:lnTo>
                  <a:pt x="127" y="130"/>
                </a:lnTo>
                <a:lnTo>
                  <a:pt x="0" y="84"/>
                </a:lnTo>
              </a:path>
            </a:pathLst>
          </a:custGeom>
          <a:noFill/>
          <a:ln w="381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8" name="Turton | Freeform | SlideID: 1936 | ID: 4"/>
          <p:cNvSpPr>
            <a:spLocks/>
          </p:cNvSpPr>
          <p:nvPr/>
        </p:nvSpPr>
        <p:spPr bwMode="auto">
          <a:xfrm>
            <a:off x="4908639" y="2006149"/>
            <a:ext cx="2474984" cy="1792993"/>
          </a:xfrm>
          <a:custGeom>
            <a:avLst/>
            <a:gdLst>
              <a:gd name="T0" fmla="*/ 50 w 885"/>
              <a:gd name="T1" fmla="*/ 641 h 641"/>
              <a:gd name="T2" fmla="*/ 143 w 885"/>
              <a:gd name="T3" fmla="*/ 228 h 641"/>
              <a:gd name="T4" fmla="*/ 216 w 885"/>
              <a:gd name="T5" fmla="*/ 170 h 641"/>
              <a:gd name="T6" fmla="*/ 216 w 885"/>
              <a:gd name="T7" fmla="*/ 170 h 641"/>
              <a:gd name="T8" fmla="*/ 166 w 885"/>
              <a:gd name="T9" fmla="*/ 121 h 641"/>
              <a:gd name="T10" fmla="*/ 754 w 885"/>
              <a:gd name="T11" fmla="*/ 179 h 641"/>
              <a:gd name="T12" fmla="*/ 885 w 885"/>
              <a:gd name="T13" fmla="*/ 48 h 641"/>
            </a:gdLst>
            <a:ahLst/>
            <a:cxnLst>
              <a:cxn ang="0">
                <a:pos x="T0" y="T1"/>
              </a:cxn>
              <a:cxn ang="0">
                <a:pos x="T2" y="T3"/>
              </a:cxn>
              <a:cxn ang="0">
                <a:pos x="T4" y="T5"/>
              </a:cxn>
              <a:cxn ang="0">
                <a:pos x="T6" y="T7"/>
              </a:cxn>
              <a:cxn ang="0">
                <a:pos x="T8" y="T9"/>
              </a:cxn>
              <a:cxn ang="0">
                <a:pos x="T10" y="T11"/>
              </a:cxn>
              <a:cxn ang="0">
                <a:pos x="T12" y="T13"/>
              </a:cxn>
            </a:cxnLst>
            <a:rect l="0" t="0" r="r" b="b"/>
            <a:pathLst>
              <a:path w="885" h="641">
                <a:moveTo>
                  <a:pt x="50" y="641"/>
                </a:moveTo>
                <a:cubicBezTo>
                  <a:pt x="0" y="502"/>
                  <a:pt x="31" y="340"/>
                  <a:pt x="143" y="228"/>
                </a:cubicBezTo>
                <a:cubicBezTo>
                  <a:pt x="166" y="205"/>
                  <a:pt x="190" y="186"/>
                  <a:pt x="216" y="170"/>
                </a:cubicBezTo>
                <a:cubicBezTo>
                  <a:pt x="216" y="170"/>
                  <a:pt x="216" y="170"/>
                  <a:pt x="216" y="170"/>
                </a:cubicBezTo>
                <a:cubicBezTo>
                  <a:pt x="166" y="121"/>
                  <a:pt x="166" y="121"/>
                  <a:pt x="166" y="121"/>
                </a:cubicBezTo>
                <a:cubicBezTo>
                  <a:pt x="347" y="0"/>
                  <a:pt x="594" y="19"/>
                  <a:pt x="754" y="179"/>
                </a:cubicBezTo>
                <a:cubicBezTo>
                  <a:pt x="885" y="48"/>
                  <a:pt x="885" y="48"/>
                  <a:pt x="885" y="48"/>
                </a:cubicBez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2" name="Turton | Freeform | SlideID: 1936 | ID: 5"/>
          <p:cNvSpPr>
            <a:spLocks/>
          </p:cNvSpPr>
          <p:nvPr/>
        </p:nvSpPr>
        <p:spPr bwMode="auto">
          <a:xfrm>
            <a:off x="7235567" y="2140213"/>
            <a:ext cx="148056" cy="148056"/>
          </a:xfrm>
          <a:custGeom>
            <a:avLst/>
            <a:gdLst>
              <a:gd name="T0" fmla="*/ 0 w 127"/>
              <a:gd name="T1" fmla="*/ 45 h 127"/>
              <a:gd name="T2" fmla="*/ 127 w 127"/>
              <a:gd name="T3" fmla="*/ 0 h 127"/>
              <a:gd name="T4" fmla="*/ 81 w 127"/>
              <a:gd name="T5" fmla="*/ 127 h 127"/>
            </a:gdLst>
            <a:ahLst/>
            <a:cxnLst>
              <a:cxn ang="0">
                <a:pos x="T0" y="T1"/>
              </a:cxn>
              <a:cxn ang="0">
                <a:pos x="T2" y="T3"/>
              </a:cxn>
              <a:cxn ang="0">
                <a:pos x="T4" y="T5"/>
              </a:cxn>
            </a:cxnLst>
            <a:rect l="0" t="0" r="r" b="b"/>
            <a:pathLst>
              <a:path w="127" h="127">
                <a:moveTo>
                  <a:pt x="0" y="45"/>
                </a:moveTo>
                <a:lnTo>
                  <a:pt x="127" y="0"/>
                </a:lnTo>
                <a:lnTo>
                  <a:pt x="81" y="127"/>
                </a:lnTo>
              </a:path>
            </a:pathLst>
          </a:custGeom>
          <a:noFill/>
          <a:ln w="381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9" name="Turton | Freeform | SlideID: 1936 | ID: 6"/>
          <p:cNvSpPr>
            <a:spLocks/>
          </p:cNvSpPr>
          <p:nvPr/>
        </p:nvSpPr>
        <p:spPr bwMode="auto">
          <a:xfrm>
            <a:off x="4674313" y="2140213"/>
            <a:ext cx="1791828" cy="2476151"/>
          </a:xfrm>
          <a:custGeom>
            <a:avLst/>
            <a:gdLst>
              <a:gd name="T0" fmla="*/ 641 w 641"/>
              <a:gd name="T1" fmla="*/ 835 h 885"/>
              <a:gd name="T2" fmla="*/ 227 w 641"/>
              <a:gd name="T3" fmla="*/ 742 h 885"/>
              <a:gd name="T4" fmla="*/ 170 w 641"/>
              <a:gd name="T5" fmla="*/ 669 h 885"/>
              <a:gd name="T6" fmla="*/ 170 w 641"/>
              <a:gd name="T7" fmla="*/ 669 h 885"/>
              <a:gd name="T8" fmla="*/ 120 w 641"/>
              <a:gd name="T9" fmla="*/ 719 h 885"/>
              <a:gd name="T10" fmla="*/ 179 w 641"/>
              <a:gd name="T11" fmla="*/ 131 h 885"/>
              <a:gd name="T12" fmla="*/ 47 w 641"/>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641" h="885">
                <a:moveTo>
                  <a:pt x="641" y="835"/>
                </a:moveTo>
                <a:cubicBezTo>
                  <a:pt x="501" y="885"/>
                  <a:pt x="339" y="854"/>
                  <a:pt x="227" y="742"/>
                </a:cubicBezTo>
                <a:cubicBezTo>
                  <a:pt x="205" y="719"/>
                  <a:pt x="186" y="695"/>
                  <a:pt x="170" y="669"/>
                </a:cubicBezTo>
                <a:cubicBezTo>
                  <a:pt x="170" y="669"/>
                  <a:pt x="170" y="669"/>
                  <a:pt x="170" y="669"/>
                </a:cubicBezTo>
                <a:cubicBezTo>
                  <a:pt x="120" y="719"/>
                  <a:pt x="120" y="719"/>
                  <a:pt x="120" y="719"/>
                </a:cubicBezTo>
                <a:cubicBezTo>
                  <a:pt x="0" y="538"/>
                  <a:pt x="19" y="291"/>
                  <a:pt x="179" y="131"/>
                </a:cubicBezTo>
                <a:cubicBezTo>
                  <a:pt x="47" y="0"/>
                  <a:pt x="47" y="0"/>
                  <a:pt x="47" y="0"/>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13" name="Turton | Freeform | SlideID: 1936 | ID: 7"/>
          <p:cNvSpPr>
            <a:spLocks/>
          </p:cNvSpPr>
          <p:nvPr/>
        </p:nvSpPr>
        <p:spPr bwMode="auto">
          <a:xfrm>
            <a:off x="4804882" y="2140213"/>
            <a:ext cx="151553" cy="148056"/>
          </a:xfrm>
          <a:custGeom>
            <a:avLst/>
            <a:gdLst>
              <a:gd name="T0" fmla="*/ 46 w 130"/>
              <a:gd name="T1" fmla="*/ 127 h 127"/>
              <a:gd name="T2" fmla="*/ 0 w 130"/>
              <a:gd name="T3" fmla="*/ 0 h 127"/>
              <a:gd name="T4" fmla="*/ 130 w 130"/>
              <a:gd name="T5" fmla="*/ 45 h 127"/>
            </a:gdLst>
            <a:ahLst/>
            <a:cxnLst>
              <a:cxn ang="0">
                <a:pos x="T0" y="T1"/>
              </a:cxn>
              <a:cxn ang="0">
                <a:pos x="T2" y="T3"/>
              </a:cxn>
              <a:cxn ang="0">
                <a:pos x="T4" y="T5"/>
              </a:cxn>
            </a:cxnLst>
            <a:rect l="0" t="0" r="r" b="b"/>
            <a:pathLst>
              <a:path w="130" h="127">
                <a:moveTo>
                  <a:pt x="46" y="127"/>
                </a:moveTo>
                <a:lnTo>
                  <a:pt x="0" y="0"/>
                </a:lnTo>
                <a:lnTo>
                  <a:pt x="130" y="45"/>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149" tIns="33575" rIns="67149" bIns="33575" numCol="1" anchor="t" anchorCtr="0" compatLnSpc="1">
            <a:prstTxWarp prst="textNoShape">
              <a:avLst/>
            </a:prstTxWarp>
          </a:bodyPr>
          <a:lstStyle/>
          <a:p>
            <a:endParaRPr lang="en-GB" sz="1321" dirty="0"/>
          </a:p>
        </p:txBody>
      </p:sp>
      <p:sp>
        <p:nvSpPr>
          <p:cNvPr id="22" name="Turton | Placeholder | SlideID: 1936 | ID: 9">
            <a:extLst>
              <a:ext uri="{FF2B5EF4-FFF2-40B4-BE49-F238E27FC236}">
                <a16:creationId xmlns:a16="http://schemas.microsoft.com/office/drawing/2014/main" id="{8680BC58-23E5-4287-A971-039062D2C9A8}"/>
              </a:ext>
            </a:extLst>
          </p:cNvPr>
          <p:cNvSpPr>
            <a:spLocks noGrp="1"/>
          </p:cNvSpPr>
          <p:nvPr>
            <p:ph type="body" sz="quarter" idx="26"/>
          </p:nvPr>
        </p:nvSpPr>
        <p:spPr>
          <a:xfrm>
            <a:off x="7728858" y="2074494"/>
            <a:ext cx="3817738" cy="1089668"/>
          </a:xfrm>
        </p:spPr>
        <p:txBody>
          <a:bodyPr/>
          <a:lstStyle/>
          <a:p>
            <a:r>
              <a:rPr lang="en-GB" dirty="0"/>
              <a:t>- Volatility Smile visualisation</a:t>
            </a:r>
          </a:p>
        </p:txBody>
      </p:sp>
      <p:sp>
        <p:nvSpPr>
          <p:cNvPr id="5" name="Turton | Placeholder | SlideID: 1936 | ID: 10">
            <a:extLst>
              <a:ext uri="{FF2B5EF4-FFF2-40B4-BE49-F238E27FC236}">
                <a16:creationId xmlns:a16="http://schemas.microsoft.com/office/drawing/2014/main" id="{79E5BE66-4348-46E2-9C55-012F67CEEE4C}"/>
              </a:ext>
            </a:extLst>
          </p:cNvPr>
          <p:cNvSpPr>
            <a:spLocks noGrp="1"/>
          </p:cNvSpPr>
          <p:nvPr>
            <p:ph type="body" sz="quarter" idx="27"/>
          </p:nvPr>
        </p:nvSpPr>
        <p:spPr>
          <a:xfrm>
            <a:off x="7728858" y="1629274"/>
            <a:ext cx="2703961" cy="336956"/>
          </a:xfrm>
        </p:spPr>
        <p:txBody>
          <a:bodyPr>
            <a:normAutofit fontScale="77500" lnSpcReduction="20000"/>
          </a:bodyPr>
          <a:lstStyle/>
          <a:p>
            <a:r>
              <a:rPr lang="en-GB" dirty="0"/>
              <a:t>2. Conclusion</a:t>
            </a:r>
          </a:p>
        </p:txBody>
      </p:sp>
      <p:sp>
        <p:nvSpPr>
          <p:cNvPr id="21" name="Turton | Placeholder | SlideID: 1936 | ID: 11">
            <a:extLst>
              <a:ext uri="{FF2B5EF4-FFF2-40B4-BE49-F238E27FC236}">
                <a16:creationId xmlns:a16="http://schemas.microsoft.com/office/drawing/2014/main" id="{793D7DE4-669F-4A3A-A288-36BD59E84B63}"/>
              </a:ext>
            </a:extLst>
          </p:cNvPr>
          <p:cNvSpPr>
            <a:spLocks noGrp="1"/>
          </p:cNvSpPr>
          <p:nvPr>
            <p:ph type="body" sz="quarter" idx="28"/>
          </p:nvPr>
        </p:nvSpPr>
        <p:spPr>
          <a:xfrm>
            <a:off x="7705128" y="4956850"/>
            <a:ext cx="3973399" cy="1089668"/>
          </a:xfrm>
        </p:spPr>
        <p:txBody>
          <a:bodyPr/>
          <a:lstStyle/>
          <a:p>
            <a:pPr marL="342900" indent="-342900" algn="l">
              <a:buFontTx/>
              <a:buChar char="-"/>
            </a:pPr>
            <a:r>
              <a:rPr lang="en-GB" dirty="0"/>
              <a:t>Linear Regression Model</a:t>
            </a:r>
          </a:p>
          <a:p>
            <a:pPr marL="342900" indent="-342900" algn="l">
              <a:buFontTx/>
              <a:buChar char="-"/>
            </a:pPr>
            <a:r>
              <a:rPr lang="en-GB" dirty="0"/>
              <a:t>Conclusion</a:t>
            </a:r>
          </a:p>
        </p:txBody>
      </p:sp>
      <p:sp>
        <p:nvSpPr>
          <p:cNvPr id="20" name="Turton | Placeholder | SlideID: 1936 | ID: 13">
            <a:extLst>
              <a:ext uri="{FF2B5EF4-FFF2-40B4-BE49-F238E27FC236}">
                <a16:creationId xmlns:a16="http://schemas.microsoft.com/office/drawing/2014/main" id="{FDE96550-22EF-4205-80FD-14C31A3F9565}"/>
              </a:ext>
            </a:extLst>
          </p:cNvPr>
          <p:cNvSpPr>
            <a:spLocks noGrp="1"/>
          </p:cNvSpPr>
          <p:nvPr>
            <p:ph type="body" sz="quarter" idx="34"/>
          </p:nvPr>
        </p:nvSpPr>
        <p:spPr>
          <a:xfrm>
            <a:off x="513473" y="4956850"/>
            <a:ext cx="3624943" cy="1724648"/>
          </a:xfrm>
        </p:spPr>
        <p:txBody>
          <a:bodyPr>
            <a:noAutofit/>
          </a:bodyPr>
          <a:lstStyle/>
          <a:p>
            <a:pPr marL="342900" indent="-342900" algn="r">
              <a:buFontTx/>
              <a:buChar char="-"/>
            </a:pPr>
            <a:r>
              <a:rPr lang="en-GB" sz="1870" dirty="0"/>
              <a:t>Sensitivity check</a:t>
            </a:r>
          </a:p>
          <a:p>
            <a:pPr marL="342900" indent="-342900" algn="r">
              <a:buFontTx/>
              <a:buChar char="-"/>
            </a:pPr>
            <a:r>
              <a:rPr lang="en-GB" sz="1870" dirty="0"/>
              <a:t>Data normalisation</a:t>
            </a:r>
          </a:p>
          <a:p>
            <a:pPr marL="342900" indent="-342900" algn="r">
              <a:buFontTx/>
              <a:buChar char="-"/>
            </a:pPr>
            <a:r>
              <a:rPr lang="en-GB" sz="1870" dirty="0"/>
              <a:t>Data visualisation</a:t>
            </a:r>
          </a:p>
          <a:p>
            <a:pPr marL="342900" indent="-342900" algn="r">
              <a:buFontTx/>
              <a:buChar char="-"/>
            </a:pPr>
            <a:r>
              <a:rPr lang="en-GB" sz="1870" dirty="0"/>
              <a:t>Conclusion </a:t>
            </a:r>
          </a:p>
        </p:txBody>
      </p:sp>
      <p:sp>
        <p:nvSpPr>
          <p:cNvPr id="18" name="Turton | Placeholder | SlideID: 1936 | ID: 14">
            <a:extLst>
              <a:ext uri="{FF2B5EF4-FFF2-40B4-BE49-F238E27FC236}">
                <a16:creationId xmlns:a16="http://schemas.microsoft.com/office/drawing/2014/main" id="{BFAD4F75-D25D-46CC-AC09-34FB11D43B52}"/>
              </a:ext>
            </a:extLst>
          </p:cNvPr>
          <p:cNvSpPr>
            <a:spLocks noGrp="1"/>
          </p:cNvSpPr>
          <p:nvPr>
            <p:ph type="body" sz="quarter" idx="35"/>
          </p:nvPr>
        </p:nvSpPr>
        <p:spPr>
          <a:xfrm>
            <a:off x="174130" y="4498950"/>
            <a:ext cx="4648200" cy="435347"/>
          </a:xfrm>
        </p:spPr>
        <p:txBody>
          <a:bodyPr>
            <a:normAutofit/>
          </a:bodyPr>
          <a:lstStyle/>
          <a:p>
            <a:r>
              <a:rPr lang="en-GB" sz="2200" dirty="0"/>
              <a:t>3. Parameter redundancy Part I</a:t>
            </a:r>
          </a:p>
        </p:txBody>
      </p:sp>
      <p:sp>
        <p:nvSpPr>
          <p:cNvPr id="19" name="Turton | Placeholder | SlideID: 1936 | ID: 15">
            <a:extLst>
              <a:ext uri="{FF2B5EF4-FFF2-40B4-BE49-F238E27FC236}">
                <a16:creationId xmlns:a16="http://schemas.microsoft.com/office/drawing/2014/main" id="{1B354204-9D49-4705-9FD8-DC8F8358926F}"/>
              </a:ext>
            </a:extLst>
          </p:cNvPr>
          <p:cNvSpPr>
            <a:spLocks noGrp="1"/>
          </p:cNvSpPr>
          <p:nvPr>
            <p:ph type="body" sz="quarter" idx="36"/>
          </p:nvPr>
        </p:nvSpPr>
        <p:spPr>
          <a:xfrm>
            <a:off x="0" y="2074494"/>
            <a:ext cx="4035455" cy="1724648"/>
          </a:xfrm>
        </p:spPr>
        <p:txBody>
          <a:bodyPr>
            <a:normAutofit/>
          </a:bodyPr>
          <a:lstStyle/>
          <a:p>
            <a:pPr marL="342900" indent="-342900">
              <a:buFontTx/>
              <a:buChar char="-"/>
            </a:pPr>
            <a:r>
              <a:rPr lang="en-GB" dirty="0"/>
              <a:t>24 matrices generated by ESG</a:t>
            </a:r>
          </a:p>
          <a:p>
            <a:pPr marL="678640" lvl="1" indent="-342900">
              <a:buFont typeface="Courier New" panose="02070309020205020404" pitchFamily="49" charset="0"/>
              <a:buChar char="o"/>
            </a:pPr>
            <a:r>
              <a:rPr lang="en-GB" dirty="0"/>
              <a:t>There are 8 parameters, and each parameter has 3 files</a:t>
            </a:r>
          </a:p>
          <a:p>
            <a:pPr marL="342900" indent="-342900">
              <a:buFontTx/>
              <a:buChar char="-"/>
            </a:pPr>
            <a:r>
              <a:rPr lang="en-GB" dirty="0"/>
              <a:t>9,328 volatilities of combination of 16 Maturities and 11 Strikes.</a:t>
            </a:r>
          </a:p>
          <a:p>
            <a:pPr marL="342900" indent="-342900">
              <a:buFontTx/>
              <a:buChar char="-"/>
            </a:pPr>
            <a:endParaRPr lang="en-GB" dirty="0"/>
          </a:p>
        </p:txBody>
      </p:sp>
      <p:sp>
        <p:nvSpPr>
          <p:cNvPr id="3" name="Turton | Placeholder | SlideID: 1936 | ID: 16">
            <a:extLst>
              <a:ext uri="{FF2B5EF4-FFF2-40B4-BE49-F238E27FC236}">
                <a16:creationId xmlns:a16="http://schemas.microsoft.com/office/drawing/2014/main" id="{9A888AFF-4D18-45FD-89FA-331FF8402EC5}"/>
              </a:ext>
            </a:extLst>
          </p:cNvPr>
          <p:cNvSpPr>
            <a:spLocks noGrp="1"/>
          </p:cNvSpPr>
          <p:nvPr>
            <p:ph type="body" sz="quarter" idx="37"/>
          </p:nvPr>
        </p:nvSpPr>
        <p:spPr>
          <a:xfrm>
            <a:off x="1321868" y="1630372"/>
            <a:ext cx="2703961" cy="336956"/>
          </a:xfrm>
        </p:spPr>
        <p:txBody>
          <a:bodyPr>
            <a:normAutofit fontScale="92500" lnSpcReduction="20000"/>
          </a:bodyPr>
          <a:lstStyle/>
          <a:p>
            <a:r>
              <a:rPr lang="en-GB" sz="2400" dirty="0"/>
              <a:t>1. Data Structure</a:t>
            </a:r>
          </a:p>
        </p:txBody>
      </p:sp>
      <p:sp>
        <p:nvSpPr>
          <p:cNvPr id="26" name="Turton | Placeholder | SlideID: 1936 | ID: 12">
            <a:extLst>
              <a:ext uri="{FF2B5EF4-FFF2-40B4-BE49-F238E27FC236}">
                <a16:creationId xmlns:a16="http://schemas.microsoft.com/office/drawing/2014/main" id="{DA9FDC9F-547B-B616-BFA6-8D5FECE24F8D}"/>
              </a:ext>
            </a:extLst>
          </p:cNvPr>
          <p:cNvSpPr>
            <a:spLocks noGrp="1"/>
          </p:cNvSpPr>
          <p:nvPr>
            <p:ph type="body" sz="quarter" idx="29"/>
          </p:nvPr>
        </p:nvSpPr>
        <p:spPr>
          <a:xfrm>
            <a:off x="7561898" y="3693839"/>
            <a:ext cx="4285826" cy="1263011"/>
          </a:xfrm>
        </p:spPr>
        <p:txBody>
          <a:bodyPr>
            <a:noAutofit/>
          </a:bodyPr>
          <a:lstStyle/>
          <a:p>
            <a:pPr algn="l"/>
            <a:r>
              <a:rPr lang="en-GB" sz="3300" b="1" dirty="0"/>
              <a:t>4. Parameter redundancy Part II</a:t>
            </a:r>
          </a:p>
        </p:txBody>
      </p:sp>
      <p:sp>
        <p:nvSpPr>
          <p:cNvPr id="29" name="Turton | Placeholder | SlideID: 1936 | ID: 8">
            <a:extLst>
              <a:ext uri="{FF2B5EF4-FFF2-40B4-BE49-F238E27FC236}">
                <a16:creationId xmlns:a16="http://schemas.microsoft.com/office/drawing/2014/main" id="{2DC39049-EBE4-C0C9-3D3F-73E3EB5CDC13}"/>
              </a:ext>
            </a:extLst>
          </p:cNvPr>
          <p:cNvSpPr>
            <a:spLocks noGrp="1"/>
          </p:cNvSpPr>
          <p:nvPr>
            <p:ph type="title"/>
          </p:nvPr>
        </p:nvSpPr>
        <p:spPr>
          <a:xfrm>
            <a:off x="312427" y="255993"/>
            <a:ext cx="3432259" cy="998499"/>
          </a:xfrm>
        </p:spPr>
        <p:txBody>
          <a:bodyPr>
            <a:noAutofit/>
          </a:bodyPr>
          <a:lstStyle/>
          <a:p>
            <a:r>
              <a:rPr lang="en-GB" sz="3600" dirty="0"/>
              <a:t>Data Analysing</a:t>
            </a:r>
          </a:p>
        </p:txBody>
      </p:sp>
    </p:spTree>
    <p:custDataLst>
      <p:tags r:id="rId1"/>
    </p:custDataLst>
    <p:extLst>
      <p:ext uri="{BB962C8B-B14F-4D97-AF65-F5344CB8AC3E}">
        <p14:creationId xmlns:p14="http://schemas.microsoft.com/office/powerpoint/2010/main" val="1004831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623401-A741-EF81-EDBE-BDF6588DED45}"/>
              </a:ext>
            </a:extLst>
          </p:cNvPr>
          <p:cNvSpPr txBox="1"/>
          <p:nvPr/>
        </p:nvSpPr>
        <p:spPr>
          <a:xfrm>
            <a:off x="242472" y="774011"/>
            <a:ext cx="39453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Linear Regression Model:</a:t>
            </a:r>
          </a:p>
        </p:txBody>
      </p:sp>
      <p:grpSp>
        <p:nvGrpSpPr>
          <p:cNvPr id="18" name="Group_45203.7431365741057951">
            <a:extLst>
              <a:ext uri="{FF2B5EF4-FFF2-40B4-BE49-F238E27FC236}">
                <a16:creationId xmlns:a16="http://schemas.microsoft.com/office/drawing/2014/main" id="{31B413BA-4763-3ABC-6702-567513C37111}"/>
              </a:ext>
            </a:extLst>
          </p:cNvPr>
          <p:cNvGrpSpPr/>
          <p:nvPr/>
        </p:nvGrpSpPr>
        <p:grpSpPr>
          <a:xfrm>
            <a:off x="1682305" y="1762830"/>
            <a:ext cx="9289222" cy="3332340"/>
            <a:chOff x="1682305" y="1762830"/>
            <a:chExt cx="9289222" cy="3332340"/>
          </a:xfrm>
        </p:grpSpPr>
        <p:pic>
          <p:nvPicPr>
            <p:cNvPr id="12" name="Picture 11">
              <a:extLst>
                <a:ext uri="{FF2B5EF4-FFF2-40B4-BE49-F238E27FC236}">
                  <a16:creationId xmlns:a16="http://schemas.microsoft.com/office/drawing/2014/main" id="{DD5F145E-F11C-3DD7-57CB-C3D636F353D5}"/>
                </a:ext>
              </a:extLst>
            </p:cNvPr>
            <p:cNvPicPr>
              <a:picLocks noChangeAspect="1"/>
            </p:cNvPicPr>
            <p:nvPr/>
          </p:nvPicPr>
          <p:blipFill>
            <a:blip r:embed="rId2"/>
            <a:stretch>
              <a:fillRect/>
            </a:stretch>
          </p:blipFill>
          <p:spPr>
            <a:xfrm>
              <a:off x="1682305" y="1762830"/>
              <a:ext cx="8827390" cy="3332340"/>
            </a:xfrm>
            <a:prstGeom prst="rect">
              <a:avLst/>
            </a:prstGeom>
            <a:ln>
              <a:noFill/>
            </a:ln>
          </p:spPr>
        </p:pic>
        <p:sp>
          <p:nvSpPr>
            <p:cNvPr id="13" name="Rectangle 12">
              <a:extLst>
                <a:ext uri="{FF2B5EF4-FFF2-40B4-BE49-F238E27FC236}">
                  <a16:creationId xmlns:a16="http://schemas.microsoft.com/office/drawing/2014/main" id="{A9FC9220-C540-CDD3-0FA5-24491BECAC14}"/>
                </a:ext>
              </a:extLst>
            </p:cNvPr>
            <p:cNvSpPr/>
            <p:nvPr/>
          </p:nvSpPr>
          <p:spPr>
            <a:xfrm>
              <a:off x="9506712" y="1811836"/>
              <a:ext cx="1464815" cy="550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D751D51-F611-C3B2-12B3-09D8048A9EF1}"/>
                </a:ext>
              </a:extLst>
            </p:cNvPr>
            <p:cNvSpPr/>
            <p:nvPr/>
          </p:nvSpPr>
          <p:spPr>
            <a:xfrm>
              <a:off x="8842159" y="4438835"/>
              <a:ext cx="1944210" cy="275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62BE319-3275-589C-C149-524BC836D03A}"/>
                </a:ext>
              </a:extLst>
            </p:cNvPr>
            <p:cNvSpPr/>
            <p:nvPr/>
          </p:nvSpPr>
          <p:spPr>
            <a:xfrm>
              <a:off x="1793289" y="4690313"/>
              <a:ext cx="4944862" cy="275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9634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4E623401-A741-EF81-EDBE-BDF6588DED45}"/>
              </a:ext>
            </a:extLst>
          </p:cNvPr>
          <p:cNvSpPr txBox="1"/>
          <p:nvPr/>
        </p:nvSpPr>
        <p:spPr>
          <a:xfrm>
            <a:off x="242472" y="774011"/>
            <a:ext cx="39453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a:ea typeface="+mn-ea"/>
                <a:cs typeface="+mn-cs"/>
              </a:rPr>
              <a:t>Linear Regression Model:</a:t>
            </a:r>
          </a:p>
        </p:txBody>
      </p:sp>
      <p:grpSp>
        <p:nvGrpSpPr>
          <p:cNvPr id="11" name="Group_45203.9796296296053342">
            <a:extLst>
              <a:ext uri="{FF2B5EF4-FFF2-40B4-BE49-F238E27FC236}">
                <a16:creationId xmlns:a16="http://schemas.microsoft.com/office/drawing/2014/main" id="{35FD6F52-3EAE-7E53-8EC8-BD6590B8C6CF}"/>
              </a:ext>
            </a:extLst>
          </p:cNvPr>
          <p:cNvGrpSpPr/>
          <p:nvPr/>
        </p:nvGrpSpPr>
        <p:grpSpPr>
          <a:xfrm>
            <a:off x="569936" y="1584129"/>
            <a:ext cx="11052128" cy="694610"/>
            <a:chOff x="569936" y="1584129"/>
            <a:chExt cx="11052128" cy="69461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18E9F9F-0F48-E1F6-C2CF-C6402245C516}"/>
                    </a:ext>
                  </a:extLst>
                </p:cNvPr>
                <p:cNvSpPr txBox="1"/>
                <p:nvPr/>
              </p:nvSpPr>
              <p:spPr>
                <a:xfrm>
                  <a:off x="569936" y="1993596"/>
                  <a:ext cx="11052128" cy="285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tx1"/>
                                </a:solidFill>
                                <a:latin typeface="Cambria Math" panose="02040503050406030204" pitchFamily="18" charset="0"/>
                              </a:rPr>
                            </m:ctrlPr>
                          </m:sSubPr>
                          <m:e>
                            <m:r>
                              <m:rPr>
                                <m:sty m:val="p"/>
                              </m:rPr>
                              <a:rPr lang="en-GB" sz="1600" b="0" i="0" smtClean="0">
                                <a:solidFill>
                                  <a:schemeClr val="tx1"/>
                                </a:solidFill>
                                <a:latin typeface="Cambria Math" panose="02040503050406030204" pitchFamily="18" charset="0"/>
                              </a:rPr>
                              <m:t>Δ</m:t>
                            </m:r>
                          </m:e>
                          <m:sub>
                            <m:r>
                              <a:rPr lang="en-GB" sz="1600" b="0" i="1" smtClean="0">
                                <a:solidFill>
                                  <a:schemeClr val="tx1"/>
                                </a:solidFill>
                                <a:latin typeface="Cambria Math" panose="02040503050406030204" pitchFamily="18" charset="0"/>
                              </a:rPr>
                              <m:t>∗</m:t>
                            </m:r>
                          </m:sub>
                        </m:sSub>
                        <m:d>
                          <m:dPr>
                            <m:ctrlPr>
                              <a:rPr lang="en-GB" sz="1600" b="0" i="1" smtClean="0">
                                <a:solidFill>
                                  <a:schemeClr val="tx1"/>
                                </a:solidFill>
                                <a:latin typeface="Cambria Math" panose="02040503050406030204" pitchFamily="18" charset="0"/>
                              </a:rPr>
                            </m:ctrlPr>
                          </m:dPr>
                          <m:e>
                            <m:r>
                              <a:rPr lang="en-GB" sz="1600" b="0" i="1" smtClean="0">
                                <a:solidFill>
                                  <a:schemeClr val="tx1"/>
                                </a:solidFill>
                                <a:latin typeface="Cambria Math" panose="02040503050406030204" pitchFamily="18" charset="0"/>
                              </a:rPr>
                              <m:t>𝑝</m:t>
                            </m:r>
                          </m:e>
                        </m:d>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𝛽</m:t>
                        </m:r>
                        <m:d>
                          <m:dPr>
                            <m:ctrlPr>
                              <a:rPr lang="en-GB" sz="1600" b="0" i="1" smtClean="0">
                                <a:solidFill>
                                  <a:schemeClr val="tx1"/>
                                </a:solidFill>
                                <a:latin typeface="Cambria Math" panose="02040503050406030204" pitchFamily="18" charset="0"/>
                              </a:rPr>
                            </m:ctrlPr>
                          </m:dPr>
                          <m:e>
                            <m:r>
                              <a:rPr lang="en-GB" sz="1600" b="0" i="1" smtClean="0">
                                <a:solidFill>
                                  <a:schemeClr val="tx1"/>
                                </a:solidFill>
                                <a:latin typeface="Cambria Math" panose="02040503050406030204" pitchFamily="18" charset="0"/>
                              </a:rPr>
                              <m:t>𝜆</m:t>
                            </m:r>
                          </m:e>
                        </m:d>
                        <m:sSub>
                          <m:sSubPr>
                            <m:ctrlPr>
                              <a:rPr lang="en-GB" sz="1600" b="0" i="1" smtClean="0">
                                <a:solidFill>
                                  <a:schemeClr val="tx1"/>
                                </a:solidFill>
                                <a:latin typeface="Cambria Math" panose="02040503050406030204" pitchFamily="18" charset="0"/>
                              </a:rPr>
                            </m:ctrlPr>
                          </m:sSubPr>
                          <m:e>
                            <m:r>
                              <m:rPr>
                                <m:sty m:val="p"/>
                              </m:rPr>
                              <a:rPr lang="en-GB" sz="1600" b="0" i="0" smtClean="0">
                                <a:solidFill>
                                  <a:schemeClr val="tx1"/>
                                </a:solidFill>
                                <a:latin typeface="Cambria Math" panose="02040503050406030204" pitchFamily="18" charset="0"/>
                              </a:rPr>
                              <m:t>Δ</m:t>
                            </m:r>
                          </m:e>
                          <m:sub>
                            <m:r>
                              <a:rPr lang="en-GB" sz="1600" b="0" i="1" smtClean="0">
                                <a:solidFill>
                                  <a:schemeClr val="tx1"/>
                                </a:solidFill>
                                <a:latin typeface="Cambria Math" panose="02040503050406030204" pitchFamily="18" charset="0"/>
                              </a:rPr>
                              <m:t>∗</m:t>
                            </m:r>
                          </m:sub>
                        </m:sSub>
                        <m:d>
                          <m:dPr>
                            <m:ctrlPr>
                              <a:rPr lang="en-GB" sz="1600" b="0" i="1" smtClean="0">
                                <a:solidFill>
                                  <a:schemeClr val="tx1"/>
                                </a:solidFill>
                                <a:latin typeface="Cambria Math" panose="02040503050406030204" pitchFamily="18" charset="0"/>
                              </a:rPr>
                            </m:ctrlPr>
                          </m:dPr>
                          <m:e>
                            <m:r>
                              <a:rPr lang="en-GB" sz="1600" b="0" i="1" smtClean="0">
                                <a:solidFill>
                                  <a:schemeClr val="tx1"/>
                                </a:solidFill>
                                <a:latin typeface="Cambria Math" panose="02040503050406030204" pitchFamily="18" charset="0"/>
                              </a:rPr>
                              <m:t>𝜆</m:t>
                            </m:r>
                          </m:e>
                        </m:d>
                        <m:r>
                          <a:rPr lang="en-GB" sz="1600" b="0" i="1" smtClean="0">
                            <a:latin typeface="Cambria Math" panose="02040503050406030204" pitchFamily="18" charset="0"/>
                          </a:rPr>
                          <m:t>+</m:t>
                        </m:r>
                        <m:r>
                          <a:rPr lang="en-GB" sz="1600" i="1" smtClean="0">
                            <a:solidFill>
                              <a:srgbClr val="FF0000"/>
                            </a:solidFill>
                            <a:latin typeface="Cambria Math" panose="02040503050406030204" pitchFamily="18" charset="0"/>
                          </a:rPr>
                          <m:t>𝛽</m:t>
                        </m:r>
                        <m:d>
                          <m:dPr>
                            <m:ctrlPr>
                              <a:rPr lang="en-GB" sz="1600" i="1">
                                <a:solidFill>
                                  <a:srgbClr val="FF0000"/>
                                </a:solidFill>
                                <a:latin typeface="Cambria Math" panose="02040503050406030204" pitchFamily="18" charset="0"/>
                              </a:rPr>
                            </m:ctrlPr>
                          </m:dPr>
                          <m:e>
                            <m:r>
                              <a:rPr lang="en-GB" sz="1600" b="0" i="1" smtClean="0">
                                <a:solidFill>
                                  <a:srgbClr val="FF0000"/>
                                </a:solidFill>
                                <a:latin typeface="Cambria Math" panose="02040503050406030204" pitchFamily="18" charset="0"/>
                              </a:rPr>
                              <m:t>𝜃</m:t>
                            </m:r>
                          </m:e>
                        </m:d>
                        <m:sSub>
                          <m:sSubPr>
                            <m:ctrlPr>
                              <a:rPr lang="en-GB" sz="1600" i="1">
                                <a:solidFill>
                                  <a:srgbClr val="FF0000"/>
                                </a:solidFill>
                                <a:latin typeface="Cambria Math" panose="02040503050406030204" pitchFamily="18" charset="0"/>
                              </a:rPr>
                            </m:ctrlPr>
                          </m:sSubPr>
                          <m:e>
                            <m:r>
                              <m:rPr>
                                <m:sty m:val="p"/>
                              </m:rPr>
                              <a:rPr lang="en-GB" sz="1600">
                                <a:solidFill>
                                  <a:srgbClr val="FF0000"/>
                                </a:solidFill>
                                <a:latin typeface="Cambria Math" panose="02040503050406030204" pitchFamily="18" charset="0"/>
                              </a:rPr>
                              <m:t>Δ</m:t>
                            </m:r>
                          </m:e>
                          <m:sub>
                            <m:r>
                              <a:rPr lang="en-GB" sz="1600" i="1">
                                <a:solidFill>
                                  <a:srgbClr val="FF0000"/>
                                </a:solidFill>
                                <a:latin typeface="Cambria Math" panose="02040503050406030204" pitchFamily="18" charset="0"/>
                              </a:rPr>
                              <m:t>∗</m:t>
                            </m:r>
                          </m:sub>
                        </m:sSub>
                        <m:d>
                          <m:dPr>
                            <m:ctrlPr>
                              <a:rPr lang="en-GB" sz="1600" i="1">
                                <a:solidFill>
                                  <a:srgbClr val="FF0000"/>
                                </a:solidFill>
                                <a:latin typeface="Cambria Math" panose="02040503050406030204" pitchFamily="18" charset="0"/>
                              </a:rPr>
                            </m:ctrlPr>
                          </m:dPr>
                          <m:e>
                            <m:r>
                              <a:rPr lang="en-GB" sz="1600" b="0" i="1" smtClean="0">
                                <a:solidFill>
                                  <a:srgbClr val="FF0000"/>
                                </a:solidFill>
                                <a:latin typeface="Cambria Math" panose="02040503050406030204" pitchFamily="18" charset="0"/>
                              </a:rPr>
                              <m:t>𝜃</m:t>
                            </m:r>
                          </m:e>
                        </m:d>
                        <m:r>
                          <a:rPr lang="en-GB" sz="1600" b="0" i="0" smtClean="0">
                            <a:latin typeface="Cambria Math" panose="02040503050406030204" pitchFamily="18" charset="0"/>
                          </a:rPr>
                          <m:t>+</m:t>
                        </m:r>
                        <m:r>
                          <a:rPr lang="en-GB" sz="1600" i="1" smtClean="0">
                            <a:solidFill>
                              <a:srgbClr val="FFC000"/>
                            </a:solidFill>
                            <a:latin typeface="Cambria Math" panose="02040503050406030204" pitchFamily="18" charset="0"/>
                          </a:rPr>
                          <m:t>𝛽</m:t>
                        </m:r>
                        <m:d>
                          <m:dPr>
                            <m:ctrlPr>
                              <a:rPr lang="en-GB" sz="1600" i="1">
                                <a:solidFill>
                                  <a:srgbClr val="FFC000"/>
                                </a:solidFill>
                                <a:latin typeface="Cambria Math" panose="02040503050406030204" pitchFamily="18" charset="0"/>
                              </a:rPr>
                            </m:ctrlPr>
                          </m:dPr>
                          <m:e>
                            <m:r>
                              <a:rPr lang="en-GB" sz="1600" b="0" i="1" smtClean="0">
                                <a:solidFill>
                                  <a:srgbClr val="FFC000"/>
                                </a:solidFill>
                                <a:latin typeface="Cambria Math" panose="02040503050406030204" pitchFamily="18" charset="0"/>
                              </a:rPr>
                              <m:t>𝛼</m:t>
                            </m:r>
                          </m:e>
                        </m:d>
                        <m:sSub>
                          <m:sSubPr>
                            <m:ctrlPr>
                              <a:rPr lang="en-GB" sz="1600" i="1">
                                <a:solidFill>
                                  <a:srgbClr val="FFC000"/>
                                </a:solidFill>
                                <a:latin typeface="Cambria Math" panose="02040503050406030204" pitchFamily="18" charset="0"/>
                              </a:rPr>
                            </m:ctrlPr>
                          </m:sSubPr>
                          <m:e>
                            <m:r>
                              <m:rPr>
                                <m:sty m:val="p"/>
                              </m:rPr>
                              <a:rPr lang="en-GB" sz="1600">
                                <a:solidFill>
                                  <a:srgbClr val="FFC000"/>
                                </a:solidFill>
                                <a:latin typeface="Cambria Math" panose="02040503050406030204" pitchFamily="18" charset="0"/>
                              </a:rPr>
                              <m:t>Δ</m:t>
                            </m:r>
                          </m:e>
                          <m:sub>
                            <m:r>
                              <a:rPr lang="en-GB" sz="1600" i="1">
                                <a:solidFill>
                                  <a:srgbClr val="FFC000"/>
                                </a:solidFill>
                                <a:latin typeface="Cambria Math" panose="02040503050406030204" pitchFamily="18" charset="0"/>
                              </a:rPr>
                              <m:t>∗</m:t>
                            </m:r>
                          </m:sub>
                        </m:sSub>
                        <m:d>
                          <m:dPr>
                            <m:ctrlPr>
                              <a:rPr lang="en-GB" sz="1600" i="1">
                                <a:solidFill>
                                  <a:srgbClr val="FFC000"/>
                                </a:solidFill>
                                <a:latin typeface="Cambria Math" panose="02040503050406030204" pitchFamily="18" charset="0"/>
                              </a:rPr>
                            </m:ctrlPr>
                          </m:dPr>
                          <m:e>
                            <m:r>
                              <a:rPr lang="en-GB" sz="1600" b="0" i="1" smtClean="0">
                                <a:solidFill>
                                  <a:srgbClr val="FFC000"/>
                                </a:solidFill>
                                <a:latin typeface="Cambria Math" panose="02040503050406030204" pitchFamily="18" charset="0"/>
                              </a:rPr>
                              <m:t>𝛼</m:t>
                            </m:r>
                          </m:e>
                        </m:d>
                        <m:r>
                          <a:rPr lang="en-GB" sz="1600" b="0" i="1" smtClean="0">
                            <a:latin typeface="Cambria Math" panose="02040503050406030204" pitchFamily="18" charset="0"/>
                          </a:rPr>
                          <m:t>+</m:t>
                        </m:r>
                        <m:r>
                          <a:rPr lang="en-GB" sz="1600" i="1" smtClean="0">
                            <a:solidFill>
                              <a:srgbClr val="92D050"/>
                            </a:solidFill>
                            <a:latin typeface="Cambria Math" panose="02040503050406030204" pitchFamily="18" charset="0"/>
                          </a:rPr>
                          <m:t>𝛽</m:t>
                        </m:r>
                        <m:d>
                          <m:dPr>
                            <m:ctrlPr>
                              <a:rPr lang="en-GB" sz="1600" i="1">
                                <a:solidFill>
                                  <a:srgbClr val="92D050"/>
                                </a:solidFill>
                                <a:latin typeface="Cambria Math" panose="02040503050406030204" pitchFamily="18" charset="0"/>
                              </a:rPr>
                            </m:ctrlPr>
                          </m:dPr>
                          <m:e>
                            <m:r>
                              <a:rPr lang="en-GB" sz="1600" b="0" i="1" smtClean="0">
                                <a:solidFill>
                                  <a:srgbClr val="92D050"/>
                                </a:solidFill>
                                <a:latin typeface="Cambria Math" panose="02040503050406030204" pitchFamily="18" charset="0"/>
                              </a:rPr>
                              <m:t>𝜉</m:t>
                            </m:r>
                          </m:e>
                        </m:d>
                        <m:sSub>
                          <m:sSubPr>
                            <m:ctrlPr>
                              <a:rPr lang="en-GB" sz="1600" i="1">
                                <a:solidFill>
                                  <a:srgbClr val="92D050"/>
                                </a:solidFill>
                                <a:latin typeface="Cambria Math" panose="02040503050406030204" pitchFamily="18" charset="0"/>
                              </a:rPr>
                            </m:ctrlPr>
                          </m:sSubPr>
                          <m:e>
                            <m:r>
                              <m:rPr>
                                <m:sty m:val="p"/>
                              </m:rPr>
                              <a:rPr lang="en-GB" sz="1600">
                                <a:solidFill>
                                  <a:srgbClr val="92D050"/>
                                </a:solidFill>
                                <a:latin typeface="Cambria Math" panose="02040503050406030204" pitchFamily="18" charset="0"/>
                              </a:rPr>
                              <m:t>Δ</m:t>
                            </m:r>
                          </m:e>
                          <m:sub>
                            <m:r>
                              <a:rPr lang="en-GB" sz="1600" i="1">
                                <a:solidFill>
                                  <a:srgbClr val="92D050"/>
                                </a:solidFill>
                                <a:latin typeface="Cambria Math" panose="02040503050406030204" pitchFamily="18" charset="0"/>
                              </a:rPr>
                              <m:t>∗</m:t>
                            </m:r>
                          </m:sub>
                        </m:sSub>
                        <m:d>
                          <m:dPr>
                            <m:ctrlPr>
                              <a:rPr lang="en-GB" sz="1600" i="1">
                                <a:solidFill>
                                  <a:srgbClr val="92D050"/>
                                </a:solidFill>
                                <a:latin typeface="Cambria Math" panose="02040503050406030204" pitchFamily="18" charset="0"/>
                              </a:rPr>
                            </m:ctrlPr>
                          </m:dPr>
                          <m:e>
                            <m:r>
                              <a:rPr lang="en-GB" sz="1600" b="0" i="1" smtClean="0">
                                <a:solidFill>
                                  <a:srgbClr val="92D050"/>
                                </a:solidFill>
                                <a:latin typeface="Cambria Math" panose="02040503050406030204" pitchFamily="18" charset="0"/>
                              </a:rPr>
                              <m:t>𝜉</m:t>
                            </m:r>
                          </m:e>
                        </m:d>
                        <m:r>
                          <a:rPr lang="en-GB" sz="1600" b="0" i="1" smtClean="0">
                            <a:latin typeface="Cambria Math" panose="02040503050406030204" pitchFamily="18" charset="0"/>
                          </a:rPr>
                          <m:t>+</m:t>
                        </m:r>
                        <m:r>
                          <a:rPr lang="en-GB" sz="1600" i="1" smtClean="0">
                            <a:solidFill>
                              <a:srgbClr val="00B050"/>
                            </a:solidFill>
                            <a:latin typeface="Cambria Math" panose="02040503050406030204" pitchFamily="18" charset="0"/>
                          </a:rPr>
                          <m:t>𝛽</m:t>
                        </m:r>
                        <m:d>
                          <m:dPr>
                            <m:ctrlPr>
                              <a:rPr lang="en-GB" sz="1600" i="1">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𝜌</m:t>
                            </m:r>
                          </m:e>
                        </m:d>
                        <m:sSub>
                          <m:sSubPr>
                            <m:ctrlPr>
                              <a:rPr lang="en-GB" sz="1600" i="1">
                                <a:solidFill>
                                  <a:srgbClr val="00B050"/>
                                </a:solidFill>
                                <a:latin typeface="Cambria Math" panose="02040503050406030204" pitchFamily="18" charset="0"/>
                              </a:rPr>
                            </m:ctrlPr>
                          </m:sSubPr>
                          <m:e>
                            <m:r>
                              <m:rPr>
                                <m:sty m:val="p"/>
                              </m:rPr>
                              <a:rPr lang="en-GB" sz="1600">
                                <a:solidFill>
                                  <a:srgbClr val="00B050"/>
                                </a:solidFill>
                                <a:latin typeface="Cambria Math" panose="02040503050406030204" pitchFamily="18" charset="0"/>
                              </a:rPr>
                              <m:t>Δ</m:t>
                            </m:r>
                          </m:e>
                          <m:sub>
                            <m:r>
                              <a:rPr lang="en-GB" sz="1600" i="1">
                                <a:solidFill>
                                  <a:srgbClr val="00B050"/>
                                </a:solidFill>
                                <a:latin typeface="Cambria Math" panose="02040503050406030204" pitchFamily="18" charset="0"/>
                              </a:rPr>
                              <m:t>∗</m:t>
                            </m:r>
                          </m:sub>
                        </m:sSub>
                        <m:d>
                          <m:dPr>
                            <m:ctrlPr>
                              <a:rPr lang="en-GB" sz="1600" i="1">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𝜌</m:t>
                            </m:r>
                          </m:e>
                        </m:d>
                        <m:r>
                          <a:rPr lang="en-GB" sz="1600" b="0" i="1" smtClean="0">
                            <a:latin typeface="Cambria Math" panose="02040503050406030204" pitchFamily="18" charset="0"/>
                          </a:rPr>
                          <m:t>+</m:t>
                        </m:r>
                        <m:r>
                          <a:rPr lang="en-GB" sz="1600" i="1" smtClean="0">
                            <a:solidFill>
                              <a:srgbClr val="00B0F0"/>
                            </a:solidFill>
                            <a:latin typeface="Cambria Math" panose="02040503050406030204" pitchFamily="18" charset="0"/>
                          </a:rPr>
                          <m:t>𝛽</m:t>
                        </m:r>
                        <m:d>
                          <m:dPr>
                            <m:ctrlPr>
                              <a:rPr lang="en-GB" sz="1600" i="1">
                                <a:solidFill>
                                  <a:srgbClr val="00B0F0"/>
                                </a:solidFill>
                                <a:latin typeface="Cambria Math" panose="02040503050406030204" pitchFamily="18" charset="0"/>
                              </a:rPr>
                            </m:ctrlPr>
                          </m:dPr>
                          <m:e>
                            <m:sSub>
                              <m:sSubPr>
                                <m:ctrlPr>
                                  <a:rPr lang="en-GB" sz="1600" b="0" i="1" smtClean="0">
                                    <a:solidFill>
                                      <a:srgbClr val="00B0F0"/>
                                    </a:solidFill>
                                    <a:latin typeface="Cambria Math" panose="02040503050406030204" pitchFamily="18" charset="0"/>
                                  </a:rPr>
                                </m:ctrlPr>
                              </m:sSubPr>
                              <m:e>
                                <m:r>
                                  <a:rPr lang="en-GB" sz="1600" b="0" i="1" smtClean="0">
                                    <a:solidFill>
                                      <a:srgbClr val="00B0F0"/>
                                    </a:solidFill>
                                    <a:latin typeface="Cambria Math" panose="02040503050406030204" pitchFamily="18" charset="0"/>
                                  </a:rPr>
                                  <m:t>𝜈</m:t>
                                </m:r>
                              </m:e>
                              <m:sub>
                                <m:r>
                                  <a:rPr lang="en-GB" sz="1600" b="0" i="1" smtClean="0">
                                    <a:solidFill>
                                      <a:srgbClr val="00B0F0"/>
                                    </a:solidFill>
                                    <a:latin typeface="Cambria Math" panose="02040503050406030204" pitchFamily="18" charset="0"/>
                                  </a:rPr>
                                  <m:t>0</m:t>
                                </m:r>
                              </m:sub>
                            </m:sSub>
                          </m:e>
                        </m:d>
                        <m:sSub>
                          <m:sSubPr>
                            <m:ctrlPr>
                              <a:rPr lang="en-GB" sz="1600" i="1">
                                <a:solidFill>
                                  <a:srgbClr val="00B0F0"/>
                                </a:solidFill>
                                <a:latin typeface="Cambria Math" panose="02040503050406030204" pitchFamily="18" charset="0"/>
                              </a:rPr>
                            </m:ctrlPr>
                          </m:sSubPr>
                          <m:e>
                            <m:r>
                              <m:rPr>
                                <m:sty m:val="p"/>
                              </m:rPr>
                              <a:rPr lang="en-GB" sz="1600">
                                <a:solidFill>
                                  <a:srgbClr val="00B0F0"/>
                                </a:solidFill>
                                <a:latin typeface="Cambria Math" panose="02040503050406030204" pitchFamily="18" charset="0"/>
                              </a:rPr>
                              <m:t>Δ</m:t>
                            </m:r>
                          </m:e>
                          <m:sub>
                            <m:r>
                              <a:rPr lang="en-GB" sz="1600" i="1">
                                <a:solidFill>
                                  <a:srgbClr val="00B0F0"/>
                                </a:solidFill>
                                <a:latin typeface="Cambria Math" panose="02040503050406030204" pitchFamily="18" charset="0"/>
                              </a:rPr>
                              <m:t>∗</m:t>
                            </m:r>
                          </m:sub>
                        </m:sSub>
                        <m:d>
                          <m:dPr>
                            <m:ctrlPr>
                              <a:rPr lang="en-GB" sz="1600" i="1">
                                <a:solidFill>
                                  <a:srgbClr val="00B0F0"/>
                                </a:solidFill>
                                <a:latin typeface="Cambria Math" panose="02040503050406030204" pitchFamily="18" charset="0"/>
                              </a:rPr>
                            </m:ctrlPr>
                          </m:dPr>
                          <m:e>
                            <m:sSub>
                              <m:sSubPr>
                                <m:ctrlPr>
                                  <a:rPr lang="en-GB" sz="1600" b="0" i="1" smtClean="0">
                                    <a:solidFill>
                                      <a:srgbClr val="00B0F0"/>
                                    </a:solidFill>
                                    <a:latin typeface="Cambria Math" panose="02040503050406030204" pitchFamily="18" charset="0"/>
                                  </a:rPr>
                                </m:ctrlPr>
                              </m:sSubPr>
                              <m:e>
                                <m:r>
                                  <a:rPr lang="en-GB" sz="1600" b="0" i="1" smtClean="0">
                                    <a:solidFill>
                                      <a:srgbClr val="00B0F0"/>
                                    </a:solidFill>
                                    <a:latin typeface="Cambria Math" panose="02040503050406030204" pitchFamily="18" charset="0"/>
                                  </a:rPr>
                                  <m:t>𝜈</m:t>
                                </m:r>
                              </m:e>
                              <m:sub>
                                <m:r>
                                  <a:rPr lang="en-GB" sz="1600" b="0" i="1" smtClean="0">
                                    <a:solidFill>
                                      <a:srgbClr val="00B0F0"/>
                                    </a:solidFill>
                                    <a:latin typeface="Cambria Math" panose="02040503050406030204" pitchFamily="18" charset="0"/>
                                  </a:rPr>
                                  <m:t>0</m:t>
                                </m:r>
                              </m:sub>
                            </m:sSub>
                          </m:e>
                        </m:d>
                        <m:r>
                          <a:rPr lang="en-GB" sz="1600" b="0" i="1" smtClean="0">
                            <a:latin typeface="Cambria Math" panose="02040503050406030204" pitchFamily="18" charset="0"/>
                          </a:rPr>
                          <m:t>+</m:t>
                        </m:r>
                        <m:r>
                          <a:rPr lang="en-GB" sz="1600" i="1" smtClean="0">
                            <a:solidFill>
                              <a:srgbClr val="0070C0"/>
                            </a:solidFill>
                            <a:latin typeface="Cambria Math" panose="02040503050406030204" pitchFamily="18" charset="0"/>
                          </a:rPr>
                          <m:t>𝛽</m:t>
                        </m:r>
                        <m:d>
                          <m:dPr>
                            <m:ctrlPr>
                              <a:rPr lang="en-GB" sz="1600" i="1">
                                <a:solidFill>
                                  <a:srgbClr val="0070C0"/>
                                </a:solidFill>
                                <a:latin typeface="Cambria Math" panose="02040503050406030204" pitchFamily="18" charset="0"/>
                              </a:rPr>
                            </m:ctrlPr>
                          </m:dPr>
                          <m:e>
                            <m:sSub>
                              <m:sSubPr>
                                <m:ctrlPr>
                                  <a:rPr lang="en-GB" sz="1600" b="0" i="1" smtClean="0">
                                    <a:solidFill>
                                      <a:srgbClr val="0070C0"/>
                                    </a:solidFill>
                                    <a:latin typeface="Cambria Math" panose="02040503050406030204" pitchFamily="18" charset="0"/>
                                  </a:rPr>
                                </m:ctrlPr>
                              </m:sSubPr>
                              <m:e>
                                <m:r>
                                  <a:rPr lang="en-GB" sz="1600" b="0" i="1" smtClean="0">
                                    <a:solidFill>
                                      <a:srgbClr val="0070C0"/>
                                    </a:solidFill>
                                    <a:latin typeface="Cambria Math" panose="02040503050406030204" pitchFamily="18" charset="0"/>
                                  </a:rPr>
                                  <m:t>𝜇</m:t>
                                </m:r>
                              </m:e>
                              <m:sub>
                                <m:r>
                                  <a:rPr lang="en-GB" sz="1600" b="0" i="1" smtClean="0">
                                    <a:solidFill>
                                      <a:srgbClr val="0070C0"/>
                                    </a:solidFill>
                                    <a:latin typeface="Cambria Math" panose="02040503050406030204" pitchFamily="18" charset="0"/>
                                  </a:rPr>
                                  <m:t>𝐽</m:t>
                                </m:r>
                              </m:sub>
                            </m:sSub>
                          </m:e>
                        </m:d>
                        <m:sSub>
                          <m:sSubPr>
                            <m:ctrlPr>
                              <a:rPr lang="en-GB" sz="1600" i="1">
                                <a:solidFill>
                                  <a:srgbClr val="0070C0"/>
                                </a:solidFill>
                                <a:latin typeface="Cambria Math" panose="02040503050406030204" pitchFamily="18" charset="0"/>
                              </a:rPr>
                            </m:ctrlPr>
                          </m:sSubPr>
                          <m:e>
                            <m:r>
                              <m:rPr>
                                <m:sty m:val="p"/>
                              </m:rPr>
                              <a:rPr lang="en-GB" sz="1600">
                                <a:solidFill>
                                  <a:srgbClr val="0070C0"/>
                                </a:solidFill>
                                <a:latin typeface="Cambria Math" panose="02040503050406030204" pitchFamily="18" charset="0"/>
                              </a:rPr>
                              <m:t>Δ</m:t>
                            </m:r>
                          </m:e>
                          <m:sub>
                            <m:r>
                              <a:rPr lang="en-GB" sz="1600" i="1">
                                <a:solidFill>
                                  <a:srgbClr val="0070C0"/>
                                </a:solidFill>
                                <a:latin typeface="Cambria Math" panose="02040503050406030204" pitchFamily="18" charset="0"/>
                              </a:rPr>
                              <m:t>∗</m:t>
                            </m:r>
                          </m:sub>
                        </m:sSub>
                        <m:d>
                          <m:dPr>
                            <m:ctrlPr>
                              <a:rPr lang="en-GB" sz="1600" i="1">
                                <a:solidFill>
                                  <a:srgbClr val="0070C0"/>
                                </a:solidFill>
                                <a:latin typeface="Cambria Math" panose="02040503050406030204" pitchFamily="18" charset="0"/>
                              </a:rPr>
                            </m:ctrlPr>
                          </m:dPr>
                          <m:e>
                            <m:sSub>
                              <m:sSubPr>
                                <m:ctrlPr>
                                  <a:rPr lang="en-GB" sz="1600" b="0" i="1" smtClean="0">
                                    <a:solidFill>
                                      <a:srgbClr val="0070C0"/>
                                    </a:solidFill>
                                    <a:latin typeface="Cambria Math" panose="02040503050406030204" pitchFamily="18" charset="0"/>
                                  </a:rPr>
                                </m:ctrlPr>
                              </m:sSubPr>
                              <m:e>
                                <m:r>
                                  <a:rPr lang="en-GB" sz="1600" b="0" i="1" smtClean="0">
                                    <a:solidFill>
                                      <a:srgbClr val="0070C0"/>
                                    </a:solidFill>
                                    <a:latin typeface="Cambria Math" panose="02040503050406030204" pitchFamily="18" charset="0"/>
                                  </a:rPr>
                                  <m:t>𝜇</m:t>
                                </m:r>
                              </m:e>
                              <m:sub>
                                <m:r>
                                  <a:rPr lang="en-GB" sz="1600" b="0" i="1" smtClean="0">
                                    <a:solidFill>
                                      <a:srgbClr val="0070C0"/>
                                    </a:solidFill>
                                    <a:latin typeface="Cambria Math" panose="02040503050406030204" pitchFamily="18" charset="0"/>
                                  </a:rPr>
                                  <m:t>𝐽</m:t>
                                </m:r>
                              </m:sub>
                            </m:sSub>
                          </m:e>
                        </m:d>
                        <m:r>
                          <a:rPr lang="en-GB" sz="1600" b="0" i="1" smtClean="0">
                            <a:latin typeface="Cambria Math" panose="02040503050406030204" pitchFamily="18" charset="0"/>
                          </a:rPr>
                          <m:t>+</m:t>
                        </m:r>
                        <m:r>
                          <a:rPr lang="en-GB" sz="1600" i="1" smtClean="0">
                            <a:solidFill>
                              <a:srgbClr val="002060"/>
                            </a:solidFill>
                            <a:latin typeface="Cambria Math" panose="02040503050406030204" pitchFamily="18" charset="0"/>
                          </a:rPr>
                          <m:t>𝛽</m:t>
                        </m:r>
                        <m:d>
                          <m:dPr>
                            <m:ctrlPr>
                              <a:rPr lang="en-GB" sz="1600" i="1">
                                <a:solidFill>
                                  <a:srgbClr val="002060"/>
                                </a:solidFill>
                                <a:latin typeface="Cambria Math" panose="02040503050406030204" pitchFamily="18" charset="0"/>
                              </a:rPr>
                            </m:ctrlPr>
                          </m:dPr>
                          <m:e>
                            <m:sSubSup>
                              <m:sSubSupPr>
                                <m:ctrlPr>
                                  <a:rPr lang="en-GB" sz="1600" b="0" i="1" smtClean="0">
                                    <a:solidFill>
                                      <a:srgbClr val="002060"/>
                                    </a:solidFill>
                                    <a:latin typeface="Cambria Math" panose="02040503050406030204" pitchFamily="18" charset="0"/>
                                  </a:rPr>
                                </m:ctrlPr>
                              </m:sSubSupPr>
                              <m:e>
                                <m:r>
                                  <a:rPr lang="en-GB" sz="1600" b="0" i="1" smtClean="0">
                                    <a:solidFill>
                                      <a:srgbClr val="002060"/>
                                    </a:solidFill>
                                    <a:latin typeface="Cambria Math" panose="02040503050406030204" pitchFamily="18" charset="0"/>
                                  </a:rPr>
                                  <m:t>𝜎</m:t>
                                </m:r>
                              </m:e>
                              <m:sub>
                                <m:r>
                                  <a:rPr lang="en-GB" sz="1600" b="0" i="1" smtClean="0">
                                    <a:solidFill>
                                      <a:srgbClr val="002060"/>
                                    </a:solidFill>
                                    <a:latin typeface="Cambria Math" panose="02040503050406030204" pitchFamily="18" charset="0"/>
                                  </a:rPr>
                                  <m:t>𝐽</m:t>
                                </m:r>
                              </m:sub>
                              <m:sup>
                                <m:r>
                                  <a:rPr lang="en-GB" sz="1600" b="0" i="1" smtClean="0">
                                    <a:solidFill>
                                      <a:srgbClr val="002060"/>
                                    </a:solidFill>
                                    <a:latin typeface="Cambria Math" panose="02040503050406030204" pitchFamily="18" charset="0"/>
                                  </a:rPr>
                                  <m:t>2</m:t>
                                </m:r>
                              </m:sup>
                            </m:sSubSup>
                          </m:e>
                        </m:d>
                        <m:sSub>
                          <m:sSubPr>
                            <m:ctrlPr>
                              <a:rPr lang="en-GB" sz="1600" i="1">
                                <a:solidFill>
                                  <a:srgbClr val="002060"/>
                                </a:solidFill>
                                <a:latin typeface="Cambria Math" panose="02040503050406030204" pitchFamily="18" charset="0"/>
                              </a:rPr>
                            </m:ctrlPr>
                          </m:sSubPr>
                          <m:e>
                            <m:r>
                              <m:rPr>
                                <m:sty m:val="p"/>
                              </m:rPr>
                              <a:rPr lang="en-GB" sz="1600">
                                <a:solidFill>
                                  <a:srgbClr val="002060"/>
                                </a:solidFill>
                                <a:latin typeface="Cambria Math" panose="02040503050406030204" pitchFamily="18" charset="0"/>
                              </a:rPr>
                              <m:t>Δ</m:t>
                            </m:r>
                          </m:e>
                          <m:sub>
                            <m:r>
                              <a:rPr lang="en-GB" sz="1600" i="1">
                                <a:solidFill>
                                  <a:srgbClr val="002060"/>
                                </a:solidFill>
                                <a:latin typeface="Cambria Math" panose="02040503050406030204" pitchFamily="18" charset="0"/>
                              </a:rPr>
                              <m:t>∗</m:t>
                            </m:r>
                          </m:sub>
                        </m:sSub>
                        <m:d>
                          <m:dPr>
                            <m:ctrlPr>
                              <a:rPr lang="en-GB" sz="1600" i="1">
                                <a:solidFill>
                                  <a:srgbClr val="002060"/>
                                </a:solidFill>
                                <a:latin typeface="Cambria Math" panose="02040503050406030204" pitchFamily="18" charset="0"/>
                              </a:rPr>
                            </m:ctrlPr>
                          </m:dPr>
                          <m:e>
                            <m:sSubSup>
                              <m:sSubSupPr>
                                <m:ctrlPr>
                                  <a:rPr lang="en-GB" sz="1600" b="0" i="1" smtClean="0">
                                    <a:solidFill>
                                      <a:srgbClr val="002060"/>
                                    </a:solidFill>
                                    <a:latin typeface="Cambria Math" panose="02040503050406030204" pitchFamily="18" charset="0"/>
                                  </a:rPr>
                                </m:ctrlPr>
                              </m:sSubSupPr>
                              <m:e>
                                <m:r>
                                  <a:rPr lang="en-GB" sz="1600" b="0" i="1" smtClean="0">
                                    <a:solidFill>
                                      <a:srgbClr val="002060"/>
                                    </a:solidFill>
                                    <a:latin typeface="Cambria Math" panose="02040503050406030204" pitchFamily="18" charset="0"/>
                                  </a:rPr>
                                  <m:t>𝜎</m:t>
                                </m:r>
                              </m:e>
                              <m:sub>
                                <m:r>
                                  <a:rPr lang="en-GB" sz="1600" b="0" i="1" smtClean="0">
                                    <a:solidFill>
                                      <a:srgbClr val="002060"/>
                                    </a:solidFill>
                                    <a:latin typeface="Cambria Math" panose="02040503050406030204" pitchFamily="18" charset="0"/>
                                  </a:rPr>
                                  <m:t>𝐽</m:t>
                                </m:r>
                              </m:sub>
                              <m:sup>
                                <m:r>
                                  <a:rPr lang="en-GB" sz="1600" b="0" i="1" smtClean="0">
                                    <a:solidFill>
                                      <a:srgbClr val="002060"/>
                                    </a:solidFill>
                                    <a:latin typeface="Cambria Math" panose="02040503050406030204" pitchFamily="18" charset="0"/>
                                  </a:rPr>
                                  <m:t>2</m:t>
                                </m:r>
                              </m:sup>
                            </m:sSubSup>
                          </m:e>
                        </m:d>
                        <m:r>
                          <a:rPr lang="en-GB" sz="1600" b="0" i="1" smtClean="0">
                            <a:latin typeface="Cambria Math" panose="02040503050406030204" pitchFamily="18" charset="0"/>
                          </a:rPr>
                          <m:t>+</m:t>
                        </m:r>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𝑟</m:t>
                            </m:r>
                          </m:e>
                          <m:sub>
                            <m:r>
                              <a:rPr lang="en-GB" sz="1600" b="0" i="1" smtClean="0">
                                <a:solidFill>
                                  <a:schemeClr val="tx1"/>
                                </a:solidFill>
                                <a:latin typeface="Cambria Math" panose="02040503050406030204" pitchFamily="18" charset="0"/>
                              </a:rPr>
                              <m:t>∗</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𝑝</m:t>
                        </m:r>
                        <m:r>
                          <a:rPr lang="en-GB" sz="1600" b="0" i="1" smtClean="0">
                            <a:solidFill>
                              <a:schemeClr val="tx1"/>
                            </a:solidFill>
                            <a:latin typeface="Cambria Math" panose="02040503050406030204" pitchFamily="18" charset="0"/>
                          </a:rPr>
                          <m:t>)</m:t>
                        </m:r>
                      </m:oMath>
                    </m:oMathPara>
                  </a14:m>
                  <a:endParaRPr lang="en-GB" sz="1600" dirty="0"/>
                </a:p>
              </p:txBody>
            </p:sp>
          </mc:Choice>
          <mc:Fallback xmlns="">
            <p:sp>
              <p:nvSpPr>
                <p:cNvPr id="2" name="TextBox 1">
                  <a:extLst>
                    <a:ext uri="{FF2B5EF4-FFF2-40B4-BE49-F238E27FC236}">
                      <a16:creationId xmlns:a16="http://schemas.microsoft.com/office/drawing/2014/main" id="{818E9F9F-0F48-E1F6-C2CF-C6402245C516}"/>
                    </a:ext>
                  </a:extLst>
                </p:cNvPr>
                <p:cNvSpPr txBox="1">
                  <a:spLocks noRot="1" noChangeAspect="1" noMove="1" noResize="1" noEditPoints="1" noAdjustHandles="1" noChangeArrowheads="1" noChangeShapeType="1" noTextEdit="1"/>
                </p:cNvSpPr>
                <p:nvPr/>
              </p:nvSpPr>
              <p:spPr>
                <a:xfrm>
                  <a:off x="569936" y="1993596"/>
                  <a:ext cx="11052128" cy="285143"/>
                </a:xfrm>
                <a:prstGeom prst="rect">
                  <a:avLst/>
                </a:prstGeom>
                <a:blipFill>
                  <a:blip r:embed="rId3"/>
                  <a:stretch>
                    <a:fillRect r="-165" b="-23404"/>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4C6302A-965E-3A9A-F433-B1068DE4D3B0}"/>
                </a:ext>
              </a:extLst>
            </p:cNvPr>
            <p:cNvSpPr txBox="1"/>
            <p:nvPr/>
          </p:nvSpPr>
          <p:spPr>
            <a:xfrm>
              <a:off x="1670670" y="1596048"/>
              <a:ext cx="312906" cy="369332"/>
            </a:xfrm>
            <a:prstGeom prst="rect">
              <a:avLst/>
            </a:prstGeom>
            <a:noFill/>
          </p:spPr>
          <p:txBody>
            <a:bodyPr wrap="none" rtlCol="0">
              <a:spAutoFit/>
            </a:bodyPr>
            <a:lstStyle/>
            <a:p>
              <a:r>
                <a:rPr lang="en-GB" dirty="0"/>
                <a:t>1</a:t>
              </a:r>
            </a:p>
          </p:txBody>
        </p:sp>
        <p:sp>
          <p:nvSpPr>
            <p:cNvPr id="4" name="TextBox 3">
              <a:extLst>
                <a:ext uri="{FF2B5EF4-FFF2-40B4-BE49-F238E27FC236}">
                  <a16:creationId xmlns:a16="http://schemas.microsoft.com/office/drawing/2014/main" id="{8E784821-DB94-B348-79BB-303DE5AC466B}"/>
                </a:ext>
              </a:extLst>
            </p:cNvPr>
            <p:cNvSpPr txBox="1"/>
            <p:nvPr/>
          </p:nvSpPr>
          <p:spPr>
            <a:xfrm>
              <a:off x="2777227" y="1584129"/>
              <a:ext cx="312906" cy="369332"/>
            </a:xfrm>
            <a:prstGeom prst="rect">
              <a:avLst/>
            </a:prstGeom>
            <a:noFill/>
          </p:spPr>
          <p:txBody>
            <a:bodyPr wrap="none" rtlCol="0">
              <a:spAutoFit/>
            </a:bodyPr>
            <a:lstStyle/>
            <a:p>
              <a:r>
                <a:rPr lang="en-GB" dirty="0">
                  <a:solidFill>
                    <a:srgbClr val="FF0000"/>
                  </a:solidFill>
                </a:rPr>
                <a:t>2</a:t>
              </a:r>
            </a:p>
          </p:txBody>
        </p:sp>
        <p:sp>
          <p:nvSpPr>
            <p:cNvPr id="5" name="TextBox 4">
              <a:extLst>
                <a:ext uri="{FF2B5EF4-FFF2-40B4-BE49-F238E27FC236}">
                  <a16:creationId xmlns:a16="http://schemas.microsoft.com/office/drawing/2014/main" id="{529ACA15-B0E7-B22B-BFC6-B5F231C9C2A4}"/>
                </a:ext>
              </a:extLst>
            </p:cNvPr>
            <p:cNvSpPr txBox="1"/>
            <p:nvPr/>
          </p:nvSpPr>
          <p:spPr>
            <a:xfrm>
              <a:off x="4031330" y="1596048"/>
              <a:ext cx="312906" cy="369332"/>
            </a:xfrm>
            <a:prstGeom prst="rect">
              <a:avLst/>
            </a:prstGeom>
            <a:noFill/>
          </p:spPr>
          <p:txBody>
            <a:bodyPr wrap="none" rtlCol="0">
              <a:spAutoFit/>
            </a:bodyPr>
            <a:lstStyle/>
            <a:p>
              <a:r>
                <a:rPr lang="en-GB" dirty="0">
                  <a:solidFill>
                    <a:srgbClr val="FFC000"/>
                  </a:solidFill>
                </a:rPr>
                <a:t>3</a:t>
              </a:r>
            </a:p>
          </p:txBody>
        </p:sp>
        <p:sp>
          <p:nvSpPr>
            <p:cNvPr id="6" name="TextBox 5">
              <a:extLst>
                <a:ext uri="{FF2B5EF4-FFF2-40B4-BE49-F238E27FC236}">
                  <a16:creationId xmlns:a16="http://schemas.microsoft.com/office/drawing/2014/main" id="{5632B66F-D0BB-EDD5-FC4D-C779FE2C8A42}"/>
                </a:ext>
              </a:extLst>
            </p:cNvPr>
            <p:cNvSpPr txBox="1"/>
            <p:nvPr/>
          </p:nvSpPr>
          <p:spPr>
            <a:xfrm>
              <a:off x="5119028" y="1612345"/>
              <a:ext cx="312906" cy="369332"/>
            </a:xfrm>
            <a:prstGeom prst="rect">
              <a:avLst/>
            </a:prstGeom>
            <a:noFill/>
          </p:spPr>
          <p:txBody>
            <a:bodyPr wrap="none" rtlCol="0">
              <a:spAutoFit/>
            </a:bodyPr>
            <a:lstStyle/>
            <a:p>
              <a:r>
                <a:rPr lang="en-GB" dirty="0">
                  <a:solidFill>
                    <a:srgbClr val="92D050"/>
                  </a:solidFill>
                </a:rPr>
                <a:t>4</a:t>
              </a:r>
            </a:p>
          </p:txBody>
        </p:sp>
        <p:sp>
          <p:nvSpPr>
            <p:cNvPr id="7" name="TextBox 6">
              <a:extLst>
                <a:ext uri="{FF2B5EF4-FFF2-40B4-BE49-F238E27FC236}">
                  <a16:creationId xmlns:a16="http://schemas.microsoft.com/office/drawing/2014/main" id="{4E0B07E8-B97A-493B-8776-B5F1D2586ADA}"/>
                </a:ext>
              </a:extLst>
            </p:cNvPr>
            <p:cNvSpPr txBox="1"/>
            <p:nvPr/>
          </p:nvSpPr>
          <p:spPr>
            <a:xfrm>
              <a:off x="6157260" y="1624264"/>
              <a:ext cx="312906" cy="369332"/>
            </a:xfrm>
            <a:prstGeom prst="rect">
              <a:avLst/>
            </a:prstGeom>
            <a:noFill/>
          </p:spPr>
          <p:txBody>
            <a:bodyPr wrap="none" rtlCol="0">
              <a:spAutoFit/>
            </a:bodyPr>
            <a:lstStyle/>
            <a:p>
              <a:r>
                <a:rPr lang="en-GB" dirty="0">
                  <a:solidFill>
                    <a:srgbClr val="00B050"/>
                  </a:solidFill>
                </a:rPr>
                <a:t>5</a:t>
              </a:r>
            </a:p>
          </p:txBody>
        </p:sp>
        <p:sp>
          <p:nvSpPr>
            <p:cNvPr id="8" name="TextBox 7">
              <a:extLst>
                <a:ext uri="{FF2B5EF4-FFF2-40B4-BE49-F238E27FC236}">
                  <a16:creationId xmlns:a16="http://schemas.microsoft.com/office/drawing/2014/main" id="{55A52EB0-7233-DD6A-988E-B1BE4BC0FCFC}"/>
                </a:ext>
              </a:extLst>
            </p:cNvPr>
            <p:cNvSpPr txBox="1"/>
            <p:nvPr/>
          </p:nvSpPr>
          <p:spPr>
            <a:xfrm>
              <a:off x="7447627" y="1624264"/>
              <a:ext cx="312906" cy="369332"/>
            </a:xfrm>
            <a:prstGeom prst="rect">
              <a:avLst/>
            </a:prstGeom>
            <a:noFill/>
          </p:spPr>
          <p:txBody>
            <a:bodyPr wrap="none" rtlCol="0">
              <a:spAutoFit/>
            </a:bodyPr>
            <a:lstStyle/>
            <a:p>
              <a:r>
                <a:rPr lang="en-GB" dirty="0">
                  <a:solidFill>
                    <a:srgbClr val="00B0F0"/>
                  </a:solidFill>
                </a:rPr>
                <a:t>6</a:t>
              </a:r>
            </a:p>
          </p:txBody>
        </p:sp>
        <p:sp>
          <p:nvSpPr>
            <p:cNvPr id="9" name="TextBox 8">
              <a:extLst>
                <a:ext uri="{FF2B5EF4-FFF2-40B4-BE49-F238E27FC236}">
                  <a16:creationId xmlns:a16="http://schemas.microsoft.com/office/drawing/2014/main" id="{15445545-C6C8-FBEB-2F7A-E6127784D950}"/>
                </a:ext>
              </a:extLst>
            </p:cNvPr>
            <p:cNvSpPr txBox="1"/>
            <p:nvPr/>
          </p:nvSpPr>
          <p:spPr>
            <a:xfrm>
              <a:off x="8836120" y="1612345"/>
              <a:ext cx="312906" cy="369332"/>
            </a:xfrm>
            <a:prstGeom prst="rect">
              <a:avLst/>
            </a:prstGeom>
            <a:noFill/>
          </p:spPr>
          <p:txBody>
            <a:bodyPr wrap="none" rtlCol="0">
              <a:spAutoFit/>
            </a:bodyPr>
            <a:lstStyle/>
            <a:p>
              <a:r>
                <a:rPr lang="en-GB" dirty="0">
                  <a:solidFill>
                    <a:srgbClr val="0070C0"/>
                  </a:solidFill>
                </a:rPr>
                <a:t>7</a:t>
              </a:r>
            </a:p>
          </p:txBody>
        </p:sp>
        <p:sp>
          <p:nvSpPr>
            <p:cNvPr id="10" name="TextBox 9">
              <a:extLst>
                <a:ext uri="{FF2B5EF4-FFF2-40B4-BE49-F238E27FC236}">
                  <a16:creationId xmlns:a16="http://schemas.microsoft.com/office/drawing/2014/main" id="{7597A6AD-B859-17E0-869E-83FF32810275}"/>
                </a:ext>
              </a:extLst>
            </p:cNvPr>
            <p:cNvSpPr txBox="1"/>
            <p:nvPr/>
          </p:nvSpPr>
          <p:spPr>
            <a:xfrm>
              <a:off x="10188590" y="1628420"/>
              <a:ext cx="312906" cy="369332"/>
            </a:xfrm>
            <a:prstGeom prst="rect">
              <a:avLst/>
            </a:prstGeom>
            <a:noFill/>
          </p:spPr>
          <p:txBody>
            <a:bodyPr wrap="none" rtlCol="0">
              <a:spAutoFit/>
            </a:bodyPr>
            <a:lstStyle/>
            <a:p>
              <a:r>
                <a:rPr lang="en-GB" dirty="0">
                  <a:solidFill>
                    <a:srgbClr val="002060"/>
                  </a:solidFill>
                </a:rPr>
                <a:t>8</a:t>
              </a:r>
            </a:p>
          </p:txBody>
        </p:sp>
      </p:grpSp>
      <p:grpSp>
        <p:nvGrpSpPr>
          <p:cNvPr id="20" name="Group_45203.9814351852030194">
            <a:extLst>
              <a:ext uri="{FF2B5EF4-FFF2-40B4-BE49-F238E27FC236}">
                <a16:creationId xmlns:a16="http://schemas.microsoft.com/office/drawing/2014/main" id="{C6F61287-5D17-C30B-2324-EE00D30A8E44}"/>
              </a:ext>
            </a:extLst>
          </p:cNvPr>
          <p:cNvGrpSpPr/>
          <p:nvPr/>
        </p:nvGrpSpPr>
        <p:grpSpPr>
          <a:xfrm>
            <a:off x="1076452" y="2667326"/>
            <a:ext cx="10039095" cy="655551"/>
            <a:chOff x="569936" y="1623188"/>
            <a:chExt cx="10039095" cy="65555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D4A755-7E83-EA65-5AB2-B4544D3FC1AE}"/>
                    </a:ext>
                  </a:extLst>
                </p:cNvPr>
                <p:cNvSpPr txBox="1"/>
                <p:nvPr/>
              </p:nvSpPr>
              <p:spPr>
                <a:xfrm>
                  <a:off x="569936" y="1993596"/>
                  <a:ext cx="10039095" cy="285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600" b="0" i="1" smtClean="0">
                                <a:solidFill>
                                  <a:schemeClr val="tx1"/>
                                </a:solidFill>
                                <a:latin typeface="Cambria Math" panose="02040503050406030204" pitchFamily="18" charset="0"/>
                              </a:rPr>
                            </m:ctrlPr>
                          </m:sSubPr>
                          <m:e>
                            <m:r>
                              <m:rPr>
                                <m:sty m:val="p"/>
                              </m:rPr>
                              <a:rPr lang="en-GB" sz="1600" b="0" i="0" smtClean="0">
                                <a:solidFill>
                                  <a:schemeClr val="tx1"/>
                                </a:solidFill>
                                <a:latin typeface="Cambria Math" panose="02040503050406030204" pitchFamily="18" charset="0"/>
                              </a:rPr>
                              <m:t>Δ</m:t>
                            </m:r>
                          </m:e>
                          <m:sub>
                            <m:r>
                              <a:rPr lang="en-GB" sz="1600" b="0" i="1" smtClean="0">
                                <a:solidFill>
                                  <a:schemeClr val="tx1"/>
                                </a:solidFill>
                                <a:latin typeface="Cambria Math" panose="02040503050406030204" pitchFamily="18" charset="0"/>
                              </a:rPr>
                              <m:t>∗</m:t>
                            </m:r>
                          </m:sub>
                        </m:sSub>
                        <m:d>
                          <m:dPr>
                            <m:ctrlPr>
                              <a:rPr lang="en-GB" sz="1600" b="0" i="1" smtClean="0">
                                <a:solidFill>
                                  <a:schemeClr val="tx1"/>
                                </a:solidFill>
                                <a:latin typeface="Cambria Math" panose="02040503050406030204" pitchFamily="18" charset="0"/>
                              </a:rPr>
                            </m:ctrlPr>
                          </m:dPr>
                          <m:e>
                            <m:r>
                              <a:rPr lang="en-GB" sz="1600" b="0" i="1" smtClean="0">
                                <a:solidFill>
                                  <a:schemeClr val="tx1"/>
                                </a:solidFill>
                                <a:latin typeface="Cambria Math" panose="02040503050406030204" pitchFamily="18" charset="0"/>
                              </a:rPr>
                              <m:t>𝑝</m:t>
                            </m:r>
                          </m:e>
                        </m:d>
                        <m:r>
                          <a:rPr lang="en-GB" sz="1600" b="0" i="1" smtClean="0">
                            <a:solidFill>
                              <a:schemeClr val="tx1"/>
                            </a:solidFill>
                            <a:latin typeface="Cambria Math" panose="02040503050406030204" pitchFamily="18" charset="0"/>
                          </a:rPr>
                          <m:t>=</m:t>
                        </m:r>
                        <m:r>
                          <a:rPr lang="en-GB" sz="1600" i="1" smtClean="0">
                            <a:solidFill>
                              <a:srgbClr val="FF0000"/>
                            </a:solidFill>
                            <a:latin typeface="Cambria Math" panose="02040503050406030204" pitchFamily="18" charset="0"/>
                          </a:rPr>
                          <m:t>𝛽</m:t>
                        </m:r>
                        <m:d>
                          <m:dPr>
                            <m:ctrlPr>
                              <a:rPr lang="en-GB" sz="1600" i="1">
                                <a:solidFill>
                                  <a:srgbClr val="FF0000"/>
                                </a:solidFill>
                                <a:latin typeface="Cambria Math" panose="02040503050406030204" pitchFamily="18" charset="0"/>
                              </a:rPr>
                            </m:ctrlPr>
                          </m:dPr>
                          <m:e>
                            <m:r>
                              <a:rPr lang="en-GB" sz="1600" b="0" i="1" smtClean="0">
                                <a:solidFill>
                                  <a:srgbClr val="FF0000"/>
                                </a:solidFill>
                                <a:latin typeface="Cambria Math" panose="02040503050406030204" pitchFamily="18" charset="0"/>
                              </a:rPr>
                              <m:t>𝜃</m:t>
                            </m:r>
                          </m:e>
                        </m:d>
                        <m:sSub>
                          <m:sSubPr>
                            <m:ctrlPr>
                              <a:rPr lang="en-GB" sz="1600" i="1">
                                <a:solidFill>
                                  <a:srgbClr val="FF0000"/>
                                </a:solidFill>
                                <a:latin typeface="Cambria Math" panose="02040503050406030204" pitchFamily="18" charset="0"/>
                              </a:rPr>
                            </m:ctrlPr>
                          </m:sSubPr>
                          <m:e>
                            <m:r>
                              <m:rPr>
                                <m:sty m:val="p"/>
                              </m:rPr>
                              <a:rPr lang="en-GB" sz="1600">
                                <a:solidFill>
                                  <a:srgbClr val="FF0000"/>
                                </a:solidFill>
                                <a:latin typeface="Cambria Math" panose="02040503050406030204" pitchFamily="18" charset="0"/>
                              </a:rPr>
                              <m:t>Δ</m:t>
                            </m:r>
                          </m:e>
                          <m:sub>
                            <m:r>
                              <a:rPr lang="en-GB" sz="1600" i="1">
                                <a:solidFill>
                                  <a:srgbClr val="FF0000"/>
                                </a:solidFill>
                                <a:latin typeface="Cambria Math" panose="02040503050406030204" pitchFamily="18" charset="0"/>
                              </a:rPr>
                              <m:t>∗</m:t>
                            </m:r>
                          </m:sub>
                        </m:sSub>
                        <m:d>
                          <m:dPr>
                            <m:ctrlPr>
                              <a:rPr lang="en-GB" sz="1600" i="1">
                                <a:solidFill>
                                  <a:srgbClr val="FF0000"/>
                                </a:solidFill>
                                <a:latin typeface="Cambria Math" panose="02040503050406030204" pitchFamily="18" charset="0"/>
                              </a:rPr>
                            </m:ctrlPr>
                          </m:dPr>
                          <m:e>
                            <m:r>
                              <a:rPr lang="en-GB" sz="1600" b="0" i="1" smtClean="0">
                                <a:solidFill>
                                  <a:srgbClr val="FF0000"/>
                                </a:solidFill>
                                <a:latin typeface="Cambria Math" panose="02040503050406030204" pitchFamily="18" charset="0"/>
                              </a:rPr>
                              <m:t>𝜃</m:t>
                            </m:r>
                          </m:e>
                        </m:d>
                        <m:r>
                          <a:rPr lang="en-GB" sz="1600" b="0" i="0" smtClean="0">
                            <a:latin typeface="Cambria Math" panose="02040503050406030204" pitchFamily="18" charset="0"/>
                          </a:rPr>
                          <m:t>+</m:t>
                        </m:r>
                        <m:r>
                          <a:rPr lang="en-GB" sz="1600" i="1" smtClean="0">
                            <a:solidFill>
                              <a:srgbClr val="FFC000"/>
                            </a:solidFill>
                            <a:latin typeface="Cambria Math" panose="02040503050406030204" pitchFamily="18" charset="0"/>
                          </a:rPr>
                          <m:t>𝛽</m:t>
                        </m:r>
                        <m:d>
                          <m:dPr>
                            <m:ctrlPr>
                              <a:rPr lang="en-GB" sz="1600" i="1">
                                <a:solidFill>
                                  <a:srgbClr val="FFC000"/>
                                </a:solidFill>
                                <a:latin typeface="Cambria Math" panose="02040503050406030204" pitchFamily="18" charset="0"/>
                              </a:rPr>
                            </m:ctrlPr>
                          </m:dPr>
                          <m:e>
                            <m:r>
                              <a:rPr lang="en-GB" sz="1600" b="0" i="1" smtClean="0">
                                <a:solidFill>
                                  <a:srgbClr val="FFC000"/>
                                </a:solidFill>
                                <a:latin typeface="Cambria Math" panose="02040503050406030204" pitchFamily="18" charset="0"/>
                              </a:rPr>
                              <m:t>𝛼</m:t>
                            </m:r>
                          </m:e>
                        </m:d>
                        <m:sSub>
                          <m:sSubPr>
                            <m:ctrlPr>
                              <a:rPr lang="en-GB" sz="1600" i="1">
                                <a:solidFill>
                                  <a:srgbClr val="FFC000"/>
                                </a:solidFill>
                                <a:latin typeface="Cambria Math" panose="02040503050406030204" pitchFamily="18" charset="0"/>
                              </a:rPr>
                            </m:ctrlPr>
                          </m:sSubPr>
                          <m:e>
                            <m:r>
                              <m:rPr>
                                <m:sty m:val="p"/>
                              </m:rPr>
                              <a:rPr lang="en-GB" sz="1600">
                                <a:solidFill>
                                  <a:srgbClr val="FFC000"/>
                                </a:solidFill>
                                <a:latin typeface="Cambria Math" panose="02040503050406030204" pitchFamily="18" charset="0"/>
                              </a:rPr>
                              <m:t>Δ</m:t>
                            </m:r>
                          </m:e>
                          <m:sub>
                            <m:r>
                              <a:rPr lang="en-GB" sz="1600" i="1">
                                <a:solidFill>
                                  <a:srgbClr val="FFC000"/>
                                </a:solidFill>
                                <a:latin typeface="Cambria Math" panose="02040503050406030204" pitchFamily="18" charset="0"/>
                              </a:rPr>
                              <m:t>∗</m:t>
                            </m:r>
                          </m:sub>
                        </m:sSub>
                        <m:d>
                          <m:dPr>
                            <m:ctrlPr>
                              <a:rPr lang="en-GB" sz="1600" i="1">
                                <a:solidFill>
                                  <a:srgbClr val="FFC000"/>
                                </a:solidFill>
                                <a:latin typeface="Cambria Math" panose="02040503050406030204" pitchFamily="18" charset="0"/>
                              </a:rPr>
                            </m:ctrlPr>
                          </m:dPr>
                          <m:e>
                            <m:r>
                              <a:rPr lang="en-GB" sz="1600" b="0" i="1" smtClean="0">
                                <a:solidFill>
                                  <a:srgbClr val="FFC000"/>
                                </a:solidFill>
                                <a:latin typeface="Cambria Math" panose="02040503050406030204" pitchFamily="18" charset="0"/>
                              </a:rPr>
                              <m:t>𝛼</m:t>
                            </m:r>
                          </m:e>
                        </m:d>
                        <m:r>
                          <a:rPr lang="en-GB" sz="1600" b="0" i="1" smtClean="0">
                            <a:latin typeface="Cambria Math" panose="02040503050406030204" pitchFamily="18" charset="0"/>
                          </a:rPr>
                          <m:t>+</m:t>
                        </m:r>
                        <m:r>
                          <a:rPr lang="en-GB" sz="1600" i="1" smtClean="0">
                            <a:solidFill>
                              <a:srgbClr val="92D050"/>
                            </a:solidFill>
                            <a:latin typeface="Cambria Math" panose="02040503050406030204" pitchFamily="18" charset="0"/>
                          </a:rPr>
                          <m:t>𝛽</m:t>
                        </m:r>
                        <m:d>
                          <m:dPr>
                            <m:ctrlPr>
                              <a:rPr lang="en-GB" sz="1600" i="1">
                                <a:solidFill>
                                  <a:srgbClr val="92D050"/>
                                </a:solidFill>
                                <a:latin typeface="Cambria Math" panose="02040503050406030204" pitchFamily="18" charset="0"/>
                              </a:rPr>
                            </m:ctrlPr>
                          </m:dPr>
                          <m:e>
                            <m:r>
                              <a:rPr lang="en-GB" sz="1600" b="0" i="1" smtClean="0">
                                <a:solidFill>
                                  <a:srgbClr val="92D050"/>
                                </a:solidFill>
                                <a:latin typeface="Cambria Math" panose="02040503050406030204" pitchFamily="18" charset="0"/>
                              </a:rPr>
                              <m:t>𝜉</m:t>
                            </m:r>
                          </m:e>
                        </m:d>
                        <m:sSub>
                          <m:sSubPr>
                            <m:ctrlPr>
                              <a:rPr lang="en-GB" sz="1600" i="1">
                                <a:solidFill>
                                  <a:srgbClr val="92D050"/>
                                </a:solidFill>
                                <a:latin typeface="Cambria Math" panose="02040503050406030204" pitchFamily="18" charset="0"/>
                              </a:rPr>
                            </m:ctrlPr>
                          </m:sSubPr>
                          <m:e>
                            <m:r>
                              <m:rPr>
                                <m:sty m:val="p"/>
                              </m:rPr>
                              <a:rPr lang="en-GB" sz="1600">
                                <a:solidFill>
                                  <a:srgbClr val="92D050"/>
                                </a:solidFill>
                                <a:latin typeface="Cambria Math" panose="02040503050406030204" pitchFamily="18" charset="0"/>
                              </a:rPr>
                              <m:t>Δ</m:t>
                            </m:r>
                          </m:e>
                          <m:sub>
                            <m:r>
                              <a:rPr lang="en-GB" sz="1600" i="1">
                                <a:solidFill>
                                  <a:srgbClr val="92D050"/>
                                </a:solidFill>
                                <a:latin typeface="Cambria Math" panose="02040503050406030204" pitchFamily="18" charset="0"/>
                              </a:rPr>
                              <m:t>∗</m:t>
                            </m:r>
                          </m:sub>
                        </m:sSub>
                        <m:d>
                          <m:dPr>
                            <m:ctrlPr>
                              <a:rPr lang="en-GB" sz="1600" i="1">
                                <a:solidFill>
                                  <a:srgbClr val="92D050"/>
                                </a:solidFill>
                                <a:latin typeface="Cambria Math" panose="02040503050406030204" pitchFamily="18" charset="0"/>
                              </a:rPr>
                            </m:ctrlPr>
                          </m:dPr>
                          <m:e>
                            <m:r>
                              <a:rPr lang="en-GB" sz="1600" b="0" i="1" smtClean="0">
                                <a:solidFill>
                                  <a:srgbClr val="92D050"/>
                                </a:solidFill>
                                <a:latin typeface="Cambria Math" panose="02040503050406030204" pitchFamily="18" charset="0"/>
                              </a:rPr>
                              <m:t>𝜉</m:t>
                            </m:r>
                          </m:e>
                        </m:d>
                        <m:r>
                          <a:rPr lang="en-GB" sz="1600" b="0" i="1" smtClean="0">
                            <a:latin typeface="Cambria Math" panose="02040503050406030204" pitchFamily="18" charset="0"/>
                          </a:rPr>
                          <m:t>+</m:t>
                        </m:r>
                        <m:r>
                          <a:rPr lang="en-GB" sz="1600" i="1" smtClean="0">
                            <a:solidFill>
                              <a:srgbClr val="00B050"/>
                            </a:solidFill>
                            <a:latin typeface="Cambria Math" panose="02040503050406030204" pitchFamily="18" charset="0"/>
                          </a:rPr>
                          <m:t>𝛽</m:t>
                        </m:r>
                        <m:d>
                          <m:dPr>
                            <m:ctrlPr>
                              <a:rPr lang="en-GB" sz="1600" i="1">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𝜌</m:t>
                            </m:r>
                          </m:e>
                        </m:d>
                        <m:sSub>
                          <m:sSubPr>
                            <m:ctrlPr>
                              <a:rPr lang="en-GB" sz="1600" i="1">
                                <a:solidFill>
                                  <a:srgbClr val="00B050"/>
                                </a:solidFill>
                                <a:latin typeface="Cambria Math" panose="02040503050406030204" pitchFamily="18" charset="0"/>
                              </a:rPr>
                            </m:ctrlPr>
                          </m:sSubPr>
                          <m:e>
                            <m:r>
                              <m:rPr>
                                <m:sty m:val="p"/>
                              </m:rPr>
                              <a:rPr lang="en-GB" sz="1600">
                                <a:solidFill>
                                  <a:srgbClr val="00B050"/>
                                </a:solidFill>
                                <a:latin typeface="Cambria Math" panose="02040503050406030204" pitchFamily="18" charset="0"/>
                              </a:rPr>
                              <m:t>Δ</m:t>
                            </m:r>
                          </m:e>
                          <m:sub>
                            <m:r>
                              <a:rPr lang="en-GB" sz="1600" i="1">
                                <a:solidFill>
                                  <a:srgbClr val="00B050"/>
                                </a:solidFill>
                                <a:latin typeface="Cambria Math" panose="02040503050406030204" pitchFamily="18" charset="0"/>
                              </a:rPr>
                              <m:t>∗</m:t>
                            </m:r>
                          </m:sub>
                        </m:sSub>
                        <m:d>
                          <m:dPr>
                            <m:ctrlPr>
                              <a:rPr lang="en-GB" sz="1600" i="1">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𝜌</m:t>
                            </m:r>
                          </m:e>
                        </m:d>
                        <m:r>
                          <a:rPr lang="en-GB" sz="1600" b="0" i="1" smtClean="0">
                            <a:latin typeface="Cambria Math" panose="02040503050406030204" pitchFamily="18" charset="0"/>
                          </a:rPr>
                          <m:t>+</m:t>
                        </m:r>
                        <m:r>
                          <a:rPr lang="en-GB" sz="1600" i="1" smtClean="0">
                            <a:solidFill>
                              <a:srgbClr val="00B0F0"/>
                            </a:solidFill>
                            <a:latin typeface="Cambria Math" panose="02040503050406030204" pitchFamily="18" charset="0"/>
                          </a:rPr>
                          <m:t>𝛽</m:t>
                        </m:r>
                        <m:d>
                          <m:dPr>
                            <m:ctrlPr>
                              <a:rPr lang="en-GB" sz="1600" i="1">
                                <a:solidFill>
                                  <a:srgbClr val="00B0F0"/>
                                </a:solidFill>
                                <a:latin typeface="Cambria Math" panose="02040503050406030204" pitchFamily="18" charset="0"/>
                              </a:rPr>
                            </m:ctrlPr>
                          </m:dPr>
                          <m:e>
                            <m:sSub>
                              <m:sSubPr>
                                <m:ctrlPr>
                                  <a:rPr lang="en-GB" sz="1600" b="0" i="1" smtClean="0">
                                    <a:solidFill>
                                      <a:srgbClr val="00B0F0"/>
                                    </a:solidFill>
                                    <a:latin typeface="Cambria Math" panose="02040503050406030204" pitchFamily="18" charset="0"/>
                                  </a:rPr>
                                </m:ctrlPr>
                              </m:sSubPr>
                              <m:e>
                                <m:r>
                                  <a:rPr lang="en-GB" sz="1600" b="0" i="1" smtClean="0">
                                    <a:solidFill>
                                      <a:srgbClr val="00B0F0"/>
                                    </a:solidFill>
                                    <a:latin typeface="Cambria Math" panose="02040503050406030204" pitchFamily="18" charset="0"/>
                                  </a:rPr>
                                  <m:t>𝜈</m:t>
                                </m:r>
                              </m:e>
                              <m:sub>
                                <m:r>
                                  <a:rPr lang="en-GB" sz="1600" b="0" i="1" smtClean="0">
                                    <a:solidFill>
                                      <a:srgbClr val="00B0F0"/>
                                    </a:solidFill>
                                    <a:latin typeface="Cambria Math" panose="02040503050406030204" pitchFamily="18" charset="0"/>
                                  </a:rPr>
                                  <m:t>0</m:t>
                                </m:r>
                              </m:sub>
                            </m:sSub>
                          </m:e>
                        </m:d>
                        <m:sSub>
                          <m:sSubPr>
                            <m:ctrlPr>
                              <a:rPr lang="en-GB" sz="1600" i="1">
                                <a:solidFill>
                                  <a:srgbClr val="00B0F0"/>
                                </a:solidFill>
                                <a:latin typeface="Cambria Math" panose="02040503050406030204" pitchFamily="18" charset="0"/>
                              </a:rPr>
                            </m:ctrlPr>
                          </m:sSubPr>
                          <m:e>
                            <m:r>
                              <m:rPr>
                                <m:sty m:val="p"/>
                              </m:rPr>
                              <a:rPr lang="en-GB" sz="1600">
                                <a:solidFill>
                                  <a:srgbClr val="00B0F0"/>
                                </a:solidFill>
                                <a:latin typeface="Cambria Math" panose="02040503050406030204" pitchFamily="18" charset="0"/>
                              </a:rPr>
                              <m:t>Δ</m:t>
                            </m:r>
                          </m:e>
                          <m:sub>
                            <m:r>
                              <a:rPr lang="en-GB" sz="1600" i="1">
                                <a:solidFill>
                                  <a:srgbClr val="00B0F0"/>
                                </a:solidFill>
                                <a:latin typeface="Cambria Math" panose="02040503050406030204" pitchFamily="18" charset="0"/>
                              </a:rPr>
                              <m:t>∗</m:t>
                            </m:r>
                          </m:sub>
                        </m:sSub>
                        <m:d>
                          <m:dPr>
                            <m:ctrlPr>
                              <a:rPr lang="en-GB" sz="1600" i="1">
                                <a:solidFill>
                                  <a:srgbClr val="00B0F0"/>
                                </a:solidFill>
                                <a:latin typeface="Cambria Math" panose="02040503050406030204" pitchFamily="18" charset="0"/>
                              </a:rPr>
                            </m:ctrlPr>
                          </m:dPr>
                          <m:e>
                            <m:sSub>
                              <m:sSubPr>
                                <m:ctrlPr>
                                  <a:rPr lang="en-GB" sz="1600" b="0" i="1" smtClean="0">
                                    <a:solidFill>
                                      <a:srgbClr val="00B0F0"/>
                                    </a:solidFill>
                                    <a:latin typeface="Cambria Math" panose="02040503050406030204" pitchFamily="18" charset="0"/>
                                  </a:rPr>
                                </m:ctrlPr>
                              </m:sSubPr>
                              <m:e>
                                <m:r>
                                  <a:rPr lang="en-GB" sz="1600" b="0" i="1" smtClean="0">
                                    <a:solidFill>
                                      <a:srgbClr val="00B0F0"/>
                                    </a:solidFill>
                                    <a:latin typeface="Cambria Math" panose="02040503050406030204" pitchFamily="18" charset="0"/>
                                  </a:rPr>
                                  <m:t>𝜈</m:t>
                                </m:r>
                              </m:e>
                              <m:sub>
                                <m:r>
                                  <a:rPr lang="en-GB" sz="1600" b="0" i="1" smtClean="0">
                                    <a:solidFill>
                                      <a:srgbClr val="00B0F0"/>
                                    </a:solidFill>
                                    <a:latin typeface="Cambria Math" panose="02040503050406030204" pitchFamily="18" charset="0"/>
                                  </a:rPr>
                                  <m:t>0</m:t>
                                </m:r>
                              </m:sub>
                            </m:sSub>
                          </m:e>
                        </m:d>
                        <m:r>
                          <a:rPr lang="en-GB" sz="1600" b="0" i="1" smtClean="0">
                            <a:latin typeface="Cambria Math" panose="02040503050406030204" pitchFamily="18" charset="0"/>
                          </a:rPr>
                          <m:t>+</m:t>
                        </m:r>
                        <m:r>
                          <a:rPr lang="en-GB" sz="1600" i="1" smtClean="0">
                            <a:solidFill>
                              <a:srgbClr val="0070C0"/>
                            </a:solidFill>
                            <a:latin typeface="Cambria Math" panose="02040503050406030204" pitchFamily="18" charset="0"/>
                          </a:rPr>
                          <m:t>𝛽</m:t>
                        </m:r>
                        <m:d>
                          <m:dPr>
                            <m:ctrlPr>
                              <a:rPr lang="en-GB" sz="1600" i="1">
                                <a:solidFill>
                                  <a:srgbClr val="0070C0"/>
                                </a:solidFill>
                                <a:latin typeface="Cambria Math" panose="02040503050406030204" pitchFamily="18" charset="0"/>
                              </a:rPr>
                            </m:ctrlPr>
                          </m:dPr>
                          <m:e>
                            <m:sSub>
                              <m:sSubPr>
                                <m:ctrlPr>
                                  <a:rPr lang="en-GB" sz="1600" b="0" i="1" smtClean="0">
                                    <a:solidFill>
                                      <a:srgbClr val="0070C0"/>
                                    </a:solidFill>
                                    <a:latin typeface="Cambria Math" panose="02040503050406030204" pitchFamily="18" charset="0"/>
                                  </a:rPr>
                                </m:ctrlPr>
                              </m:sSubPr>
                              <m:e>
                                <m:r>
                                  <a:rPr lang="en-GB" sz="1600" b="0" i="1" smtClean="0">
                                    <a:solidFill>
                                      <a:srgbClr val="0070C0"/>
                                    </a:solidFill>
                                    <a:latin typeface="Cambria Math" panose="02040503050406030204" pitchFamily="18" charset="0"/>
                                  </a:rPr>
                                  <m:t>𝜇</m:t>
                                </m:r>
                              </m:e>
                              <m:sub>
                                <m:r>
                                  <a:rPr lang="en-GB" sz="1600" b="0" i="1" smtClean="0">
                                    <a:solidFill>
                                      <a:srgbClr val="0070C0"/>
                                    </a:solidFill>
                                    <a:latin typeface="Cambria Math" panose="02040503050406030204" pitchFamily="18" charset="0"/>
                                  </a:rPr>
                                  <m:t>𝐽</m:t>
                                </m:r>
                              </m:sub>
                            </m:sSub>
                          </m:e>
                        </m:d>
                        <m:sSub>
                          <m:sSubPr>
                            <m:ctrlPr>
                              <a:rPr lang="en-GB" sz="1600" i="1">
                                <a:solidFill>
                                  <a:srgbClr val="0070C0"/>
                                </a:solidFill>
                                <a:latin typeface="Cambria Math" panose="02040503050406030204" pitchFamily="18" charset="0"/>
                              </a:rPr>
                            </m:ctrlPr>
                          </m:sSubPr>
                          <m:e>
                            <m:r>
                              <m:rPr>
                                <m:sty m:val="p"/>
                              </m:rPr>
                              <a:rPr lang="en-GB" sz="1600">
                                <a:solidFill>
                                  <a:srgbClr val="0070C0"/>
                                </a:solidFill>
                                <a:latin typeface="Cambria Math" panose="02040503050406030204" pitchFamily="18" charset="0"/>
                              </a:rPr>
                              <m:t>Δ</m:t>
                            </m:r>
                          </m:e>
                          <m:sub>
                            <m:r>
                              <a:rPr lang="en-GB" sz="1600" i="1">
                                <a:solidFill>
                                  <a:srgbClr val="0070C0"/>
                                </a:solidFill>
                                <a:latin typeface="Cambria Math" panose="02040503050406030204" pitchFamily="18" charset="0"/>
                              </a:rPr>
                              <m:t>∗</m:t>
                            </m:r>
                          </m:sub>
                        </m:sSub>
                        <m:d>
                          <m:dPr>
                            <m:ctrlPr>
                              <a:rPr lang="en-GB" sz="1600" i="1">
                                <a:solidFill>
                                  <a:srgbClr val="0070C0"/>
                                </a:solidFill>
                                <a:latin typeface="Cambria Math" panose="02040503050406030204" pitchFamily="18" charset="0"/>
                              </a:rPr>
                            </m:ctrlPr>
                          </m:dPr>
                          <m:e>
                            <m:sSub>
                              <m:sSubPr>
                                <m:ctrlPr>
                                  <a:rPr lang="en-GB" sz="1600" b="0" i="1" smtClean="0">
                                    <a:solidFill>
                                      <a:srgbClr val="0070C0"/>
                                    </a:solidFill>
                                    <a:latin typeface="Cambria Math" panose="02040503050406030204" pitchFamily="18" charset="0"/>
                                  </a:rPr>
                                </m:ctrlPr>
                              </m:sSubPr>
                              <m:e>
                                <m:r>
                                  <a:rPr lang="en-GB" sz="1600" b="0" i="1" smtClean="0">
                                    <a:solidFill>
                                      <a:srgbClr val="0070C0"/>
                                    </a:solidFill>
                                    <a:latin typeface="Cambria Math" panose="02040503050406030204" pitchFamily="18" charset="0"/>
                                  </a:rPr>
                                  <m:t>𝜇</m:t>
                                </m:r>
                              </m:e>
                              <m:sub>
                                <m:r>
                                  <a:rPr lang="en-GB" sz="1600" b="0" i="1" smtClean="0">
                                    <a:solidFill>
                                      <a:srgbClr val="0070C0"/>
                                    </a:solidFill>
                                    <a:latin typeface="Cambria Math" panose="02040503050406030204" pitchFamily="18" charset="0"/>
                                  </a:rPr>
                                  <m:t>𝐽</m:t>
                                </m:r>
                              </m:sub>
                            </m:sSub>
                          </m:e>
                        </m:d>
                        <m:r>
                          <a:rPr lang="en-GB" sz="1600" b="0" i="1" smtClean="0">
                            <a:latin typeface="Cambria Math" panose="02040503050406030204" pitchFamily="18" charset="0"/>
                          </a:rPr>
                          <m:t>+</m:t>
                        </m:r>
                        <m:r>
                          <a:rPr lang="en-GB" sz="1600" i="1" smtClean="0">
                            <a:solidFill>
                              <a:srgbClr val="002060"/>
                            </a:solidFill>
                            <a:latin typeface="Cambria Math" panose="02040503050406030204" pitchFamily="18" charset="0"/>
                          </a:rPr>
                          <m:t>𝛽</m:t>
                        </m:r>
                        <m:d>
                          <m:dPr>
                            <m:ctrlPr>
                              <a:rPr lang="en-GB" sz="1600" i="1">
                                <a:solidFill>
                                  <a:srgbClr val="002060"/>
                                </a:solidFill>
                                <a:latin typeface="Cambria Math" panose="02040503050406030204" pitchFamily="18" charset="0"/>
                              </a:rPr>
                            </m:ctrlPr>
                          </m:dPr>
                          <m:e>
                            <m:sSubSup>
                              <m:sSubSupPr>
                                <m:ctrlPr>
                                  <a:rPr lang="en-GB" sz="1600" b="0" i="1" smtClean="0">
                                    <a:solidFill>
                                      <a:srgbClr val="002060"/>
                                    </a:solidFill>
                                    <a:latin typeface="Cambria Math" panose="02040503050406030204" pitchFamily="18" charset="0"/>
                                  </a:rPr>
                                </m:ctrlPr>
                              </m:sSubSupPr>
                              <m:e>
                                <m:r>
                                  <a:rPr lang="en-GB" sz="1600" b="0" i="1" smtClean="0">
                                    <a:solidFill>
                                      <a:srgbClr val="002060"/>
                                    </a:solidFill>
                                    <a:latin typeface="Cambria Math" panose="02040503050406030204" pitchFamily="18" charset="0"/>
                                  </a:rPr>
                                  <m:t>𝜎</m:t>
                                </m:r>
                              </m:e>
                              <m:sub>
                                <m:r>
                                  <a:rPr lang="en-GB" sz="1600" b="0" i="1" smtClean="0">
                                    <a:solidFill>
                                      <a:srgbClr val="002060"/>
                                    </a:solidFill>
                                    <a:latin typeface="Cambria Math" panose="02040503050406030204" pitchFamily="18" charset="0"/>
                                  </a:rPr>
                                  <m:t>𝐽</m:t>
                                </m:r>
                              </m:sub>
                              <m:sup>
                                <m:r>
                                  <a:rPr lang="en-GB" sz="1600" b="0" i="1" smtClean="0">
                                    <a:solidFill>
                                      <a:srgbClr val="002060"/>
                                    </a:solidFill>
                                    <a:latin typeface="Cambria Math" panose="02040503050406030204" pitchFamily="18" charset="0"/>
                                  </a:rPr>
                                  <m:t>2</m:t>
                                </m:r>
                              </m:sup>
                            </m:sSubSup>
                          </m:e>
                        </m:d>
                        <m:sSub>
                          <m:sSubPr>
                            <m:ctrlPr>
                              <a:rPr lang="en-GB" sz="1600" i="1">
                                <a:solidFill>
                                  <a:srgbClr val="002060"/>
                                </a:solidFill>
                                <a:latin typeface="Cambria Math" panose="02040503050406030204" pitchFamily="18" charset="0"/>
                              </a:rPr>
                            </m:ctrlPr>
                          </m:sSubPr>
                          <m:e>
                            <m:r>
                              <m:rPr>
                                <m:sty m:val="p"/>
                              </m:rPr>
                              <a:rPr lang="en-GB" sz="1600">
                                <a:solidFill>
                                  <a:srgbClr val="002060"/>
                                </a:solidFill>
                                <a:latin typeface="Cambria Math" panose="02040503050406030204" pitchFamily="18" charset="0"/>
                              </a:rPr>
                              <m:t>Δ</m:t>
                            </m:r>
                          </m:e>
                          <m:sub>
                            <m:r>
                              <a:rPr lang="en-GB" sz="1600" i="1">
                                <a:solidFill>
                                  <a:srgbClr val="002060"/>
                                </a:solidFill>
                                <a:latin typeface="Cambria Math" panose="02040503050406030204" pitchFamily="18" charset="0"/>
                              </a:rPr>
                              <m:t>∗</m:t>
                            </m:r>
                          </m:sub>
                        </m:sSub>
                        <m:d>
                          <m:dPr>
                            <m:ctrlPr>
                              <a:rPr lang="en-GB" sz="1600" i="1">
                                <a:solidFill>
                                  <a:srgbClr val="002060"/>
                                </a:solidFill>
                                <a:latin typeface="Cambria Math" panose="02040503050406030204" pitchFamily="18" charset="0"/>
                              </a:rPr>
                            </m:ctrlPr>
                          </m:dPr>
                          <m:e>
                            <m:sSubSup>
                              <m:sSubSupPr>
                                <m:ctrlPr>
                                  <a:rPr lang="en-GB" sz="1600" b="0" i="1" smtClean="0">
                                    <a:solidFill>
                                      <a:srgbClr val="002060"/>
                                    </a:solidFill>
                                    <a:latin typeface="Cambria Math" panose="02040503050406030204" pitchFamily="18" charset="0"/>
                                  </a:rPr>
                                </m:ctrlPr>
                              </m:sSubSupPr>
                              <m:e>
                                <m:r>
                                  <a:rPr lang="en-GB" sz="1600" b="0" i="1" smtClean="0">
                                    <a:solidFill>
                                      <a:srgbClr val="002060"/>
                                    </a:solidFill>
                                    <a:latin typeface="Cambria Math" panose="02040503050406030204" pitchFamily="18" charset="0"/>
                                  </a:rPr>
                                  <m:t>𝜎</m:t>
                                </m:r>
                              </m:e>
                              <m:sub>
                                <m:r>
                                  <a:rPr lang="en-GB" sz="1600" b="0" i="1" smtClean="0">
                                    <a:solidFill>
                                      <a:srgbClr val="002060"/>
                                    </a:solidFill>
                                    <a:latin typeface="Cambria Math" panose="02040503050406030204" pitchFamily="18" charset="0"/>
                                  </a:rPr>
                                  <m:t>𝐽</m:t>
                                </m:r>
                              </m:sub>
                              <m:sup>
                                <m:r>
                                  <a:rPr lang="en-GB" sz="1600" b="0" i="1" smtClean="0">
                                    <a:solidFill>
                                      <a:srgbClr val="002060"/>
                                    </a:solidFill>
                                    <a:latin typeface="Cambria Math" panose="02040503050406030204" pitchFamily="18" charset="0"/>
                                  </a:rPr>
                                  <m:t>2</m:t>
                                </m:r>
                              </m:sup>
                            </m:sSubSup>
                          </m:e>
                        </m:d>
                        <m:r>
                          <a:rPr lang="en-GB" sz="1600" b="0" i="1" smtClean="0">
                            <a:latin typeface="Cambria Math" panose="02040503050406030204" pitchFamily="18" charset="0"/>
                          </a:rPr>
                          <m:t>+</m:t>
                        </m:r>
                        <m:sSub>
                          <m:sSubPr>
                            <m:ctrlPr>
                              <a:rPr lang="en-GB" sz="1600" b="0" i="1" smtClean="0">
                                <a:solidFill>
                                  <a:schemeClr val="tx1"/>
                                </a:solidFill>
                                <a:latin typeface="Cambria Math" panose="02040503050406030204" pitchFamily="18" charset="0"/>
                              </a:rPr>
                            </m:ctrlPr>
                          </m:sSubPr>
                          <m:e>
                            <m:r>
                              <a:rPr lang="en-GB" sz="1600" b="0" i="1" smtClean="0">
                                <a:solidFill>
                                  <a:schemeClr val="tx1"/>
                                </a:solidFill>
                                <a:latin typeface="Cambria Math" panose="02040503050406030204" pitchFamily="18" charset="0"/>
                              </a:rPr>
                              <m:t>𝑟</m:t>
                            </m:r>
                          </m:e>
                          <m:sub>
                            <m:r>
                              <a:rPr lang="en-GB" sz="1600" b="0" i="1" smtClean="0">
                                <a:solidFill>
                                  <a:schemeClr val="tx1"/>
                                </a:solidFill>
                                <a:latin typeface="Cambria Math" panose="02040503050406030204" pitchFamily="18" charset="0"/>
                              </a:rPr>
                              <m:t>∗</m:t>
                            </m:r>
                          </m:sub>
                        </m:sSub>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𝑝</m:t>
                        </m:r>
                        <m:r>
                          <a:rPr lang="en-GB" sz="1600" b="0" i="1" smtClean="0">
                            <a:solidFill>
                              <a:schemeClr val="tx1"/>
                            </a:solidFill>
                            <a:latin typeface="Cambria Math" panose="02040503050406030204" pitchFamily="18" charset="0"/>
                          </a:rPr>
                          <m:t>)</m:t>
                        </m:r>
                      </m:oMath>
                    </m:oMathPara>
                  </a14:m>
                  <a:endParaRPr lang="en-GB" sz="1600" dirty="0"/>
                </a:p>
              </p:txBody>
            </p:sp>
          </mc:Choice>
          <mc:Fallback xmlns="">
            <p:sp>
              <p:nvSpPr>
                <p:cNvPr id="22" name="TextBox 21">
                  <a:extLst>
                    <a:ext uri="{FF2B5EF4-FFF2-40B4-BE49-F238E27FC236}">
                      <a16:creationId xmlns:a16="http://schemas.microsoft.com/office/drawing/2014/main" id="{4CD4A755-7E83-EA65-5AB2-B4544D3FC1AE}"/>
                    </a:ext>
                  </a:extLst>
                </p:cNvPr>
                <p:cNvSpPr txBox="1">
                  <a:spLocks noRot="1" noChangeAspect="1" noMove="1" noResize="1" noEditPoints="1" noAdjustHandles="1" noChangeArrowheads="1" noChangeShapeType="1" noTextEdit="1"/>
                </p:cNvSpPr>
                <p:nvPr/>
              </p:nvSpPr>
              <p:spPr>
                <a:xfrm>
                  <a:off x="569936" y="1993596"/>
                  <a:ext cx="10039095" cy="285143"/>
                </a:xfrm>
                <a:prstGeom prst="rect">
                  <a:avLst/>
                </a:prstGeom>
                <a:blipFill>
                  <a:blip r:embed="rId4"/>
                  <a:stretch>
                    <a:fillRect b="-23404"/>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7069450B-0EEC-77C2-92AB-D90AEB2A831E}"/>
                </a:ext>
              </a:extLst>
            </p:cNvPr>
            <p:cNvSpPr txBox="1"/>
            <p:nvPr/>
          </p:nvSpPr>
          <p:spPr>
            <a:xfrm>
              <a:off x="1738672" y="1624248"/>
              <a:ext cx="312906" cy="369332"/>
            </a:xfrm>
            <a:prstGeom prst="rect">
              <a:avLst/>
            </a:prstGeom>
            <a:noFill/>
          </p:spPr>
          <p:txBody>
            <a:bodyPr wrap="none" rtlCol="0">
              <a:spAutoFit/>
            </a:bodyPr>
            <a:lstStyle/>
            <a:p>
              <a:r>
                <a:rPr lang="en-GB" dirty="0">
                  <a:solidFill>
                    <a:srgbClr val="FF0000"/>
                  </a:solidFill>
                </a:rPr>
                <a:t>2</a:t>
              </a:r>
            </a:p>
          </p:txBody>
        </p:sp>
        <p:sp>
          <p:nvSpPr>
            <p:cNvPr id="28" name="TextBox 27">
              <a:extLst>
                <a:ext uri="{FF2B5EF4-FFF2-40B4-BE49-F238E27FC236}">
                  <a16:creationId xmlns:a16="http://schemas.microsoft.com/office/drawing/2014/main" id="{5B692CBF-29D0-024C-EA55-F8CF53BC008F}"/>
                </a:ext>
              </a:extLst>
            </p:cNvPr>
            <p:cNvSpPr txBox="1"/>
            <p:nvPr/>
          </p:nvSpPr>
          <p:spPr>
            <a:xfrm>
              <a:off x="2891547" y="1623188"/>
              <a:ext cx="312906" cy="369332"/>
            </a:xfrm>
            <a:prstGeom prst="rect">
              <a:avLst/>
            </a:prstGeom>
            <a:noFill/>
          </p:spPr>
          <p:txBody>
            <a:bodyPr wrap="none" rtlCol="0">
              <a:spAutoFit/>
            </a:bodyPr>
            <a:lstStyle/>
            <a:p>
              <a:r>
                <a:rPr lang="en-GB" dirty="0">
                  <a:solidFill>
                    <a:srgbClr val="FFC000"/>
                  </a:solidFill>
                </a:rPr>
                <a:t>3</a:t>
              </a:r>
            </a:p>
          </p:txBody>
        </p:sp>
        <p:sp>
          <p:nvSpPr>
            <p:cNvPr id="30" name="TextBox 29">
              <a:extLst>
                <a:ext uri="{FF2B5EF4-FFF2-40B4-BE49-F238E27FC236}">
                  <a16:creationId xmlns:a16="http://schemas.microsoft.com/office/drawing/2014/main" id="{EB0549D0-5AB7-2F28-5ADC-15CC232D0ED2}"/>
                </a:ext>
              </a:extLst>
            </p:cNvPr>
            <p:cNvSpPr txBox="1"/>
            <p:nvPr/>
          </p:nvSpPr>
          <p:spPr>
            <a:xfrm>
              <a:off x="4074524" y="1626342"/>
              <a:ext cx="312906" cy="369332"/>
            </a:xfrm>
            <a:prstGeom prst="rect">
              <a:avLst/>
            </a:prstGeom>
            <a:noFill/>
          </p:spPr>
          <p:txBody>
            <a:bodyPr wrap="none" rtlCol="0">
              <a:spAutoFit/>
            </a:bodyPr>
            <a:lstStyle/>
            <a:p>
              <a:r>
                <a:rPr lang="en-GB" dirty="0">
                  <a:solidFill>
                    <a:srgbClr val="92D050"/>
                  </a:solidFill>
                </a:rPr>
                <a:t>4</a:t>
              </a:r>
            </a:p>
          </p:txBody>
        </p:sp>
        <p:sp>
          <p:nvSpPr>
            <p:cNvPr id="31" name="TextBox 30">
              <a:extLst>
                <a:ext uri="{FF2B5EF4-FFF2-40B4-BE49-F238E27FC236}">
                  <a16:creationId xmlns:a16="http://schemas.microsoft.com/office/drawing/2014/main" id="{A13B46D4-3A82-456A-8B93-386E4AD5D020}"/>
                </a:ext>
              </a:extLst>
            </p:cNvPr>
            <p:cNvSpPr txBox="1"/>
            <p:nvPr/>
          </p:nvSpPr>
          <p:spPr>
            <a:xfrm>
              <a:off x="5169587" y="1635721"/>
              <a:ext cx="312906" cy="369332"/>
            </a:xfrm>
            <a:prstGeom prst="rect">
              <a:avLst/>
            </a:prstGeom>
            <a:noFill/>
          </p:spPr>
          <p:txBody>
            <a:bodyPr wrap="none" rtlCol="0">
              <a:spAutoFit/>
            </a:bodyPr>
            <a:lstStyle/>
            <a:p>
              <a:r>
                <a:rPr lang="en-GB" dirty="0">
                  <a:solidFill>
                    <a:srgbClr val="00B050"/>
                  </a:solidFill>
                </a:rPr>
                <a:t>5</a:t>
              </a:r>
            </a:p>
          </p:txBody>
        </p:sp>
        <p:sp>
          <p:nvSpPr>
            <p:cNvPr id="32" name="TextBox 31">
              <a:extLst>
                <a:ext uri="{FF2B5EF4-FFF2-40B4-BE49-F238E27FC236}">
                  <a16:creationId xmlns:a16="http://schemas.microsoft.com/office/drawing/2014/main" id="{CDF5F342-174A-140E-F56D-123BF807AC3B}"/>
                </a:ext>
              </a:extLst>
            </p:cNvPr>
            <p:cNvSpPr txBox="1"/>
            <p:nvPr/>
          </p:nvSpPr>
          <p:spPr>
            <a:xfrm>
              <a:off x="6423003" y="1672701"/>
              <a:ext cx="312906" cy="369332"/>
            </a:xfrm>
            <a:prstGeom prst="rect">
              <a:avLst/>
            </a:prstGeom>
            <a:noFill/>
          </p:spPr>
          <p:txBody>
            <a:bodyPr wrap="none" rtlCol="0">
              <a:spAutoFit/>
            </a:bodyPr>
            <a:lstStyle/>
            <a:p>
              <a:r>
                <a:rPr lang="en-GB" dirty="0">
                  <a:solidFill>
                    <a:srgbClr val="00B0F0"/>
                  </a:solidFill>
                </a:rPr>
                <a:t>6</a:t>
              </a:r>
            </a:p>
          </p:txBody>
        </p:sp>
        <p:sp>
          <p:nvSpPr>
            <p:cNvPr id="33" name="TextBox 32">
              <a:extLst>
                <a:ext uri="{FF2B5EF4-FFF2-40B4-BE49-F238E27FC236}">
                  <a16:creationId xmlns:a16="http://schemas.microsoft.com/office/drawing/2014/main" id="{33A90050-F6E9-E787-93D0-9AB76C439338}"/>
                </a:ext>
              </a:extLst>
            </p:cNvPr>
            <p:cNvSpPr txBox="1"/>
            <p:nvPr/>
          </p:nvSpPr>
          <p:spPr>
            <a:xfrm>
              <a:off x="7699273" y="1672701"/>
              <a:ext cx="312906" cy="369332"/>
            </a:xfrm>
            <a:prstGeom prst="rect">
              <a:avLst/>
            </a:prstGeom>
            <a:noFill/>
          </p:spPr>
          <p:txBody>
            <a:bodyPr wrap="none" rtlCol="0">
              <a:spAutoFit/>
            </a:bodyPr>
            <a:lstStyle/>
            <a:p>
              <a:r>
                <a:rPr lang="en-GB" dirty="0">
                  <a:solidFill>
                    <a:srgbClr val="0070C0"/>
                  </a:solidFill>
                </a:rPr>
                <a:t>7</a:t>
              </a:r>
            </a:p>
          </p:txBody>
        </p:sp>
        <p:sp>
          <p:nvSpPr>
            <p:cNvPr id="34" name="TextBox 33">
              <a:extLst>
                <a:ext uri="{FF2B5EF4-FFF2-40B4-BE49-F238E27FC236}">
                  <a16:creationId xmlns:a16="http://schemas.microsoft.com/office/drawing/2014/main" id="{FF241379-A00B-FD97-C8A9-0C0D20CAB4E1}"/>
                </a:ext>
              </a:extLst>
            </p:cNvPr>
            <p:cNvSpPr txBox="1"/>
            <p:nvPr/>
          </p:nvSpPr>
          <p:spPr>
            <a:xfrm>
              <a:off x="9057520" y="1650261"/>
              <a:ext cx="312906" cy="369332"/>
            </a:xfrm>
            <a:prstGeom prst="rect">
              <a:avLst/>
            </a:prstGeom>
            <a:noFill/>
          </p:spPr>
          <p:txBody>
            <a:bodyPr wrap="none" rtlCol="0">
              <a:spAutoFit/>
            </a:bodyPr>
            <a:lstStyle/>
            <a:p>
              <a:r>
                <a:rPr lang="en-GB" dirty="0">
                  <a:solidFill>
                    <a:srgbClr val="002060"/>
                  </a:solidFill>
                </a:rPr>
                <a:t>8</a:t>
              </a:r>
            </a:p>
          </p:txBody>
        </p:sp>
      </p:grpSp>
      <p:pic>
        <p:nvPicPr>
          <p:cNvPr id="36" name="Picture 35">
            <a:extLst>
              <a:ext uri="{FF2B5EF4-FFF2-40B4-BE49-F238E27FC236}">
                <a16:creationId xmlns:a16="http://schemas.microsoft.com/office/drawing/2014/main" id="{739D3FDC-EECD-58EC-3BE1-A0E068B032C2}"/>
              </a:ext>
            </a:extLst>
          </p:cNvPr>
          <p:cNvPicPr>
            <a:picLocks noChangeAspect="1"/>
          </p:cNvPicPr>
          <p:nvPr/>
        </p:nvPicPr>
        <p:blipFill>
          <a:blip r:embed="rId5"/>
          <a:stretch>
            <a:fillRect/>
          </a:stretch>
        </p:blipFill>
        <p:spPr>
          <a:xfrm>
            <a:off x="2344014" y="4021995"/>
            <a:ext cx="7503969" cy="1620765"/>
          </a:xfrm>
          <a:prstGeom prst="rect">
            <a:avLst/>
          </a:prstGeom>
        </p:spPr>
      </p:pic>
    </p:spTree>
    <p:extLst>
      <p:ext uri="{BB962C8B-B14F-4D97-AF65-F5344CB8AC3E}">
        <p14:creationId xmlns:p14="http://schemas.microsoft.com/office/powerpoint/2010/main" val="365875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049ED92-B8CB-9A51-F8F3-288B90257387}"/>
              </a:ext>
            </a:extLst>
          </p:cNvPr>
          <p:cNvPicPr>
            <a:picLocks noChangeAspect="1"/>
          </p:cNvPicPr>
          <p:nvPr/>
        </p:nvPicPr>
        <p:blipFill>
          <a:blip r:embed="rId2"/>
          <a:stretch>
            <a:fillRect/>
          </a:stretch>
        </p:blipFill>
        <p:spPr>
          <a:xfrm>
            <a:off x="1263577" y="2714415"/>
            <a:ext cx="9664846" cy="1135618"/>
          </a:xfrm>
          <a:prstGeom prst="rect">
            <a:avLst/>
          </a:prstGeom>
        </p:spPr>
      </p:pic>
    </p:spTree>
    <p:extLst>
      <p:ext uri="{BB962C8B-B14F-4D97-AF65-F5344CB8AC3E}">
        <p14:creationId xmlns:p14="http://schemas.microsoft.com/office/powerpoint/2010/main" val="3727034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9E6058-57C7-10B5-BF1D-1B301DB920A3}"/>
              </a:ext>
            </a:extLst>
          </p:cNvPr>
          <p:cNvPicPr>
            <a:picLocks noChangeAspect="1"/>
          </p:cNvPicPr>
          <p:nvPr/>
        </p:nvPicPr>
        <p:blipFill>
          <a:blip r:embed="rId2"/>
          <a:stretch>
            <a:fillRect/>
          </a:stretch>
        </p:blipFill>
        <p:spPr>
          <a:xfrm>
            <a:off x="333353" y="434824"/>
            <a:ext cx="10905066" cy="4634652"/>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EAE8684-FD48-BE19-BCE7-320A0295EAC7}"/>
              </a:ext>
            </a:extLst>
          </p:cNvPr>
          <p:cNvPicPr>
            <a:picLocks noChangeAspect="1"/>
          </p:cNvPicPr>
          <p:nvPr/>
        </p:nvPicPr>
        <p:blipFill>
          <a:blip r:embed="rId3"/>
          <a:stretch>
            <a:fillRect/>
          </a:stretch>
        </p:blipFill>
        <p:spPr>
          <a:xfrm>
            <a:off x="1263577" y="4979883"/>
            <a:ext cx="9664846" cy="1135618"/>
          </a:xfrm>
          <a:prstGeom prst="rect">
            <a:avLst/>
          </a:prstGeom>
        </p:spPr>
      </p:pic>
    </p:spTree>
    <p:extLst>
      <p:ext uri="{BB962C8B-B14F-4D97-AF65-F5344CB8AC3E}">
        <p14:creationId xmlns:p14="http://schemas.microsoft.com/office/powerpoint/2010/main" val="2000147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descr="A graph with colorful lines&#10;&#10;Description automatically generated">
            <a:extLst>
              <a:ext uri="{FF2B5EF4-FFF2-40B4-BE49-F238E27FC236}">
                <a16:creationId xmlns:a16="http://schemas.microsoft.com/office/drawing/2014/main" id="{5037CFC3-B843-4542-FE55-BBA7A4B5B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485"/>
            <a:ext cx="12192000" cy="5181600"/>
          </a:xfrm>
          <a:prstGeom prst="rect">
            <a:avLst/>
          </a:prstGeom>
        </p:spPr>
      </p:pic>
      <p:pic>
        <p:nvPicPr>
          <p:cNvPr id="4" name="Picture 3">
            <a:extLst>
              <a:ext uri="{FF2B5EF4-FFF2-40B4-BE49-F238E27FC236}">
                <a16:creationId xmlns:a16="http://schemas.microsoft.com/office/drawing/2014/main" id="{F851D4A5-2F0A-D9EC-ABDB-6DB0E22EF657}"/>
              </a:ext>
            </a:extLst>
          </p:cNvPr>
          <p:cNvPicPr>
            <a:picLocks noChangeAspect="1"/>
          </p:cNvPicPr>
          <p:nvPr/>
        </p:nvPicPr>
        <p:blipFill>
          <a:blip r:embed="rId3"/>
          <a:stretch>
            <a:fillRect/>
          </a:stretch>
        </p:blipFill>
        <p:spPr>
          <a:xfrm>
            <a:off x="1263577" y="5317525"/>
            <a:ext cx="9664846" cy="1135618"/>
          </a:xfrm>
          <a:prstGeom prst="rect">
            <a:avLst/>
          </a:prstGeom>
        </p:spPr>
      </p:pic>
    </p:spTree>
    <p:extLst>
      <p:ext uri="{BB962C8B-B14F-4D97-AF65-F5344CB8AC3E}">
        <p14:creationId xmlns:p14="http://schemas.microsoft.com/office/powerpoint/2010/main" val="124286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C90A82C6-3C64-759D-735F-F2D6BEE973AD}"/>
              </a:ext>
            </a:extLst>
          </p:cNvPr>
          <p:cNvSpPr txBox="1"/>
          <p:nvPr/>
        </p:nvSpPr>
        <p:spPr>
          <a:xfrm>
            <a:off x="4206875" y="1694655"/>
            <a:ext cx="7346950" cy="428625"/>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The discontinuous process is a Merton jump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AB780-C350-B2C2-F660-B190FF0DA077}"/>
                  </a:ext>
                </a:extLst>
              </p:cNvPr>
              <p:cNvSpPr txBox="1"/>
              <p:nvPr/>
            </p:nvSpPr>
            <p:spPr>
              <a:xfrm>
                <a:off x="5400675" y="2279578"/>
                <a:ext cx="7346950" cy="525463"/>
              </a:xfrm>
              <a:prstGeom prst="rect">
                <a:avLst/>
              </a:prstGeom>
              <a:noFill/>
            </p:spPr>
            <p:txBody>
              <a:bodyPr wrap="square" lIns="0" tIns="0" rIns="0" bIns="0"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 xmlns:m="http://schemas.openxmlformats.org/officeDocument/2006/math">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𝑑𝑙𝑛</m:t>
                    </m:r>
                    <m:sSup>
                      <m:sSup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𝐽𝐷</m:t>
                        </m:r>
                      </m:sup>
                    </m:sSup>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t>𝜆</m:t>
                    </m:r>
                    <m:acc>
                      <m:accPr>
                        <m:chr m:val="̅"/>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𝜇</m:t>
                        </m:r>
                      </m:e>
                    </m:acc>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n-GB" sz="134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ln</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𝑑𝑁</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 where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𝑑𝑁</m:t>
                    </m:r>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e>
                    </m:d>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3" name="TextBox 12">
                <a:extLst>
                  <a:ext uri="{FF2B5EF4-FFF2-40B4-BE49-F238E27FC236}">
                    <a16:creationId xmlns:a16="http://schemas.microsoft.com/office/drawing/2014/main" id="{E3BAB780-C350-B2C2-F660-B190FF0DA077}"/>
                  </a:ext>
                </a:extLst>
              </p:cNvPr>
              <p:cNvSpPr txBox="1">
                <a:spLocks noRot="1" noChangeAspect="1" noMove="1" noResize="1" noEditPoints="1" noAdjustHandles="1" noChangeArrowheads="1" noChangeShapeType="1" noTextEdit="1"/>
              </p:cNvSpPr>
              <p:nvPr/>
            </p:nvSpPr>
            <p:spPr>
              <a:xfrm>
                <a:off x="5400675" y="2279578"/>
                <a:ext cx="7346950" cy="525463"/>
              </a:xfrm>
              <a:prstGeom prst="rect">
                <a:avLst/>
              </a:prstGeom>
              <a:blipFill>
                <a:blip r:embed="rId2"/>
                <a:stretch>
                  <a:fillRect l="-913" t="-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97668D-699A-9BB5-5BE0-02DC3AE94CE1}"/>
                  </a:ext>
                </a:extLst>
              </p:cNvPr>
              <p:cNvSpPr txBox="1"/>
              <p:nvPr/>
            </p:nvSpPr>
            <p:spPr>
              <a:xfrm>
                <a:off x="4206875" y="2729803"/>
                <a:ext cx="7346950" cy="1080558"/>
              </a:xfrm>
              <a:prstGeom prst="rect">
                <a:avLst/>
              </a:prstGeom>
              <a:noFill/>
            </p:spPr>
            <p:txBody>
              <a:bodyPr wrap="square" rtlCol="0" anchor="t">
                <a:norm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where </a:t>
                </a:r>
                <a14:m>
                  <m:oMath xmlns:m="http://schemas.openxmlformats.org/officeDocument/2006/math">
                    <m:acc>
                      <m:accPr>
                        <m:chr m:val="̅"/>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𝜇</m:t>
                        </m:r>
                      </m:e>
                    </m:acc>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unc>
                      <m:funcPr>
                        <m:ctrlP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uncPr>
                      <m:fName>
                        <m:r>
                          <m:rPr>
                            <m:sty m:val="p"/>
                          </m:rPr>
                          <a:rPr kumimoji="0" lang="en-GB" sz="134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exp</m:t>
                        </m:r>
                      </m:fName>
                      <m:e>
                        <m:d>
                          <m:dPr>
                            <m:ctrlP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b>
                              <m:sSubPr>
                                <m:ctrlP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𝜇</m:t>
                                </m:r>
                              </m:e>
                              <m:sub>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𝐽</m:t>
                                </m:r>
                              </m:sub>
                            </m:sSub>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sSubSup>
                              <m:sSubSupPr>
                                <m:ctrlP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𝜎</m:t>
                                </m:r>
                              </m:e>
                              <m:sub>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𝐽</m:t>
                                </m:r>
                              </m:sub>
                              <m:sup>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p>
                            </m:sSubSup>
                          </m:e>
                        </m:d>
                      </m:e>
                    </m:func>
                    <m:r>
                      <a:rPr kumimoji="0" lang="en-GB" sz="134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and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is a log-normal distributed random jump value such that </a:t>
                </a:r>
                <a14:m>
                  <m:oMath xmlns:m="http://schemas.openxmlformats.org/officeDocument/2006/math">
                    <m:func>
                      <m:func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GB" sz="134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ln</m:t>
                        </m:r>
                      </m:fName>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e>
                    </m:func>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t>𝜇</m:t>
                            </m:r>
                          </m:e>
                          <m:sub>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sub>
                        </m:sSub>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Sup>
                          <m:sSubSupPr>
                            <m:ctrlP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ctrlPr>
                          </m:sSubSupPr>
                          <m:e>
                            <m: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t>𝜎</m:t>
                            </m:r>
                          </m:e>
                          <m:sub>
                            <m: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t>𝐽</m:t>
                            </m:r>
                          </m:sub>
                          <m:sup>
                            <m:r>
                              <a:rPr kumimoji="0" lang="en-GB" sz="1340" b="0" i="1" u="none" strike="noStrike" kern="1200" cap="none" spc="0" normalizeH="0" baseline="0" noProof="0">
                                <a:ln>
                                  <a:noFill/>
                                </a:ln>
                                <a:solidFill>
                                  <a:prstClr val="black"/>
                                </a:solidFill>
                                <a:effectLst/>
                                <a:highlight>
                                  <a:srgbClr val="FFFF00"/>
                                </a:highlight>
                                <a:uLnTx/>
                                <a:uFillTx/>
                                <a:latin typeface="Cambria Math" panose="02040503050406030204" pitchFamily="18" charset="0"/>
                                <a:ea typeface="+mn-ea"/>
                                <a:cs typeface="+mn-cs"/>
                              </a:rPr>
                              <m:t>2</m:t>
                            </m:r>
                          </m:sup>
                        </m:sSubSup>
                      </m:e>
                    </m:d>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The number of random jumps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that occur over the period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is determined by a Poisson process with parameter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where </a:t>
                </a:r>
                <a14:m>
                  <m:oMath xmlns:m="http://schemas.openxmlformats.org/officeDocument/2006/math">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is the jump arrival rate (the expected number of jumps per unit time). The Merton jump model can be written in the form:</a:t>
                </a:r>
              </a:p>
            </p:txBody>
          </p:sp>
        </mc:Choice>
        <mc:Fallback xmlns="">
          <p:sp>
            <p:nvSpPr>
              <p:cNvPr id="14" name="TextBox 13">
                <a:extLst>
                  <a:ext uri="{FF2B5EF4-FFF2-40B4-BE49-F238E27FC236}">
                    <a16:creationId xmlns:a16="http://schemas.microsoft.com/office/drawing/2014/main" id="{A497668D-699A-9BB5-5BE0-02DC3AE94CE1}"/>
                  </a:ext>
                </a:extLst>
              </p:cNvPr>
              <p:cNvSpPr txBox="1">
                <a:spLocks noRot="1" noChangeAspect="1" noMove="1" noResize="1" noEditPoints="1" noAdjustHandles="1" noChangeArrowheads="1" noChangeShapeType="1" noTextEdit="1"/>
              </p:cNvSpPr>
              <p:nvPr/>
            </p:nvSpPr>
            <p:spPr>
              <a:xfrm>
                <a:off x="4206875" y="2729803"/>
                <a:ext cx="7346950" cy="1080558"/>
              </a:xfrm>
              <a:prstGeom prst="rect">
                <a:avLst/>
              </a:prstGeom>
              <a:blipFill>
                <a:blip r:embed="rId3"/>
                <a:stretch>
                  <a:fillRect l="-16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595919-BA79-7385-5A7B-D065AE5F4D49}"/>
                  </a:ext>
                </a:extLst>
              </p:cNvPr>
              <p:cNvSpPr txBox="1"/>
              <p:nvPr/>
            </p:nvSpPr>
            <p:spPr>
              <a:xfrm>
                <a:off x="6508220" y="4157892"/>
                <a:ext cx="2744259" cy="387350"/>
              </a:xfrm>
              <a:prstGeom prst="rect">
                <a:avLst/>
              </a:prstGeom>
              <a:noFill/>
            </p:spPr>
            <p:txBody>
              <a:bodyPr wrap="square" lIns="0" tIns="0" rIns="0" bIns="0" rtlCol="0" anchor="t">
                <a:normAutofit lnSpcReduction="10000"/>
              </a:bodyPr>
              <a:lstStyle/>
              <a:p>
                <a:pPr marL="0" marR="0" lvl="0" indent="0" algn="l" defTabSz="676656" rtl="0" eaLnBrk="1" fontAlgn="auto" latinLnBrk="0" hangingPunct="1">
                  <a:lnSpc>
                    <a:spcPct val="90000"/>
                  </a:lnSpc>
                  <a:spcBef>
                    <a:spcPts val="0"/>
                  </a:spcBef>
                  <a:spcAft>
                    <a:spcPts val="600"/>
                  </a:spcAft>
                  <a:buClrTx/>
                  <a:buSzTx/>
                  <a:buFontTx/>
                  <a:buNone/>
                  <a:tabLst/>
                  <a:defRPr/>
                </a:pPr>
                <a14:m>
                  <m:oMath xmlns:m="http://schemas.openxmlformats.org/officeDocument/2006/math">
                    <m:f>
                      <m:f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𝐽𝐷</m:t>
                            </m:r>
                          </m:sup>
                        </m:sSup>
                        <m:d>
                          <m:d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num>
                      <m:den>
                        <m:sSup>
                          <m:sSupPr>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𝐽𝐷</m:t>
                            </m:r>
                          </m:sup>
                        </m:sSup>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_)</m:t>
                        </m:r>
                      </m:den>
                    </m:f>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acc>
                      <m:accPr>
                        <m:chr m:val="̅"/>
                        <m:ctrlP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acc>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 </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𝑑𝑁</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1340" b="0" i="0" u="none" strike="noStrike" kern="1200" cap="none" spc="0" normalizeH="0" baseline="0" noProof="0" dirty="0">
                    <a:ln>
                      <a:noFill/>
                    </a:ln>
                    <a:solidFill>
                      <a:prstClr val="black"/>
                    </a:solidFill>
                    <a:effectLst/>
                    <a:uLnTx/>
                    <a:uFillTx/>
                    <a:latin typeface="Arial" panose="020B0604020202020204"/>
                    <a:ea typeface="+mn-ea"/>
                    <a:cs typeface="+mn-cs"/>
                  </a:rPr>
                  <a:t>,</a:t>
                </a:r>
              </a:p>
              <a:p>
                <a:pPr marL="0" marR="0" lvl="0" indent="0" algn="l" defTabSz="676656" rtl="0" eaLnBrk="1" fontAlgn="auto" latinLnBrk="0" hangingPunct="1">
                  <a:lnSpc>
                    <a:spcPct val="90000"/>
                  </a:lnSpc>
                  <a:spcBef>
                    <a:spcPts val="0"/>
                  </a:spcBef>
                  <a:spcAft>
                    <a:spcPts val="600"/>
                  </a:spcAft>
                  <a:buClrTx/>
                  <a:buSzTx/>
                  <a:buFontTx/>
                  <a:buNone/>
                  <a:tabLst/>
                  <a:defRPr/>
                </a:pPr>
                <a:endParaRPr kumimoji="0" lang="en-GB" sz="13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mc:Choice>
        <mc:Fallback xmlns="">
          <p:sp>
            <p:nvSpPr>
              <p:cNvPr id="15" name="TextBox 14">
                <a:extLst>
                  <a:ext uri="{FF2B5EF4-FFF2-40B4-BE49-F238E27FC236}">
                    <a16:creationId xmlns:a16="http://schemas.microsoft.com/office/drawing/2014/main" id="{CA595919-BA79-7385-5A7B-D065AE5F4D49}"/>
                  </a:ext>
                </a:extLst>
              </p:cNvPr>
              <p:cNvSpPr txBox="1">
                <a:spLocks noRot="1" noChangeAspect="1" noMove="1" noResize="1" noEditPoints="1" noAdjustHandles="1" noChangeArrowheads="1" noChangeShapeType="1" noTextEdit="1"/>
              </p:cNvSpPr>
              <p:nvPr/>
            </p:nvSpPr>
            <p:spPr>
              <a:xfrm>
                <a:off x="6508220" y="4157892"/>
                <a:ext cx="2744259" cy="387350"/>
              </a:xfrm>
              <a:prstGeom prst="rect">
                <a:avLst/>
              </a:prstGeom>
              <a:blipFill>
                <a:blip r:embed="rId4"/>
                <a:stretch>
                  <a:fillRect l="-1556" t="-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169156-D1DE-7051-C671-E324498943AA}"/>
                  </a:ext>
                </a:extLst>
              </p:cNvPr>
              <p:cNvSpPr txBox="1"/>
              <p:nvPr/>
            </p:nvSpPr>
            <p:spPr>
              <a:xfrm>
                <a:off x="4206875" y="4844257"/>
                <a:ext cx="7346950" cy="319088"/>
              </a:xfrm>
              <a:prstGeom prst="rect">
                <a:avLst/>
              </a:prstGeom>
              <a:noFill/>
            </p:spPr>
            <p:txBody>
              <a:bodyPr wrap="square" rtlCol="0" anchor="t">
                <a:noAutofit/>
              </a:bodyPr>
              <a:lstStyle/>
              <a:p>
                <a:pPr marL="0" marR="0" lvl="0" indent="0" algn="l" defTabSz="676656" rtl="0" eaLnBrk="1" fontAlgn="auto" latinLnBrk="0" hangingPunct="1">
                  <a:lnSpc>
                    <a:spcPct val="90000"/>
                  </a:lnSpc>
                  <a:spcBef>
                    <a:spcPts val="0"/>
                  </a:spcBef>
                  <a:spcAft>
                    <a:spcPts val="600"/>
                  </a:spcAft>
                  <a:buClrTx/>
                  <a:buSzTx/>
                  <a:buFontTx/>
                  <a:buNone/>
                  <a:tabLst/>
                  <a:defRPr/>
                </a:pPr>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where </a:t>
                </a:r>
                <a14:m>
                  <m:oMath xmlns:m="http://schemas.openxmlformats.org/officeDocument/2006/math">
                    <m:sSup>
                      <m:sSup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𝐽𝐷</m:t>
                        </m:r>
                      </m:sup>
                    </m:sSup>
                    <m:d>
                      <m:d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_</m:t>
                        </m:r>
                      </m:e>
                    </m:d>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limLow>
                          <m:limLow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limLowPr>
                          <m:e>
                            <m:r>
                              <m:rPr>
                                <m:sty m:val="p"/>
                              </m:rPr>
                              <a:rPr kumimoji="0" lang="en-GB" sz="134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lim</m:t>
                            </m:r>
                          </m:e>
                          <m:lim>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_</m:t>
                            </m:r>
                          </m:lim>
                        </m:limLow>
                      </m:fName>
                      <m:e>
                        <m:sSup>
                          <m:sSupPr>
                            <m:ctrlP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𝐽𝐷</m:t>
                            </m:r>
                          </m:sup>
                        </m:sSup>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GB" sz="134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func>
                  </m:oMath>
                </a14:m>
                <a:r>
                  <a:rPr kumimoji="0" lang="en-GB" sz="1340" b="0" i="1" u="none" strike="noStrike" kern="1200" cap="none" spc="0" normalizeH="0" baseline="0" noProof="0" dirty="0">
                    <a:ln>
                      <a:noFill/>
                    </a:ln>
                    <a:solidFill>
                      <a:prstClr val="black"/>
                    </a:solidFill>
                    <a:effectLst/>
                    <a:uLnTx/>
                    <a:uFillTx/>
                    <a:latin typeface="Arial" panose="020B0604020202020204"/>
                    <a:ea typeface="+mn-ea"/>
                    <a:cs typeface="+mn-cs"/>
                  </a:rPr>
                  <a:t>. </a:t>
                </a:r>
              </a:p>
            </p:txBody>
          </p:sp>
        </mc:Choice>
        <mc:Fallback xmlns="">
          <p:sp>
            <p:nvSpPr>
              <p:cNvPr id="16" name="TextBox 15">
                <a:extLst>
                  <a:ext uri="{FF2B5EF4-FFF2-40B4-BE49-F238E27FC236}">
                    <a16:creationId xmlns:a16="http://schemas.microsoft.com/office/drawing/2014/main" id="{DC169156-D1DE-7051-C671-E324498943AA}"/>
                  </a:ext>
                </a:extLst>
              </p:cNvPr>
              <p:cNvSpPr txBox="1">
                <a:spLocks noRot="1" noChangeAspect="1" noMove="1" noResize="1" noEditPoints="1" noAdjustHandles="1" noChangeArrowheads="1" noChangeShapeType="1" noTextEdit="1"/>
              </p:cNvSpPr>
              <p:nvPr/>
            </p:nvSpPr>
            <p:spPr>
              <a:xfrm>
                <a:off x="4206875" y="4844257"/>
                <a:ext cx="7346950" cy="319088"/>
              </a:xfrm>
              <a:prstGeom prst="rect">
                <a:avLst/>
              </a:prstGeom>
              <a:blipFill>
                <a:blip r:embed="rId5"/>
                <a:stretch>
                  <a:fillRect l="-166" t="-9615" b="-7692"/>
                </a:stretch>
              </a:blipFill>
            </p:spPr>
            <p:txBody>
              <a:bodyPr/>
              <a:lstStyle/>
              <a:p>
                <a:r>
                  <a:rPr lang="en-GB">
                    <a:noFill/>
                  </a:rPr>
                  <a:t> </a:t>
                </a:r>
              </a:p>
            </p:txBody>
          </p:sp>
        </mc:Fallback>
      </mc:AlternateContent>
      <p:sp>
        <p:nvSpPr>
          <p:cNvPr id="11" name="Turton | Placeholder | SlideID: 366 | ID: 6">
            <a:extLst>
              <a:ext uri="{FF2B5EF4-FFF2-40B4-BE49-F238E27FC236}">
                <a16:creationId xmlns:a16="http://schemas.microsoft.com/office/drawing/2014/main" id="{1B2168CD-E8F9-0790-FCBD-D9F7CD00238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Merton Jump Stochastic Differential equations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6B0B0E-AF28-75A0-F525-B3D8480947D0}"/>
                  </a:ext>
                </a:extLst>
              </p:cNvPr>
              <p:cNvSpPr txBox="1"/>
              <p:nvPr/>
            </p:nvSpPr>
            <p:spPr>
              <a:xfrm>
                <a:off x="634278" y="4077395"/>
                <a:ext cx="3248026" cy="6819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𝜆</m:t>
                    </m:r>
                  </m:oMath>
                </a14:m>
                <a:r>
                  <a:rPr kumimoji="0" lang="en-GB"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the jump arrival 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sub>
                    </m:s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200" b="0" i="1" u="none" strike="noStrike" kern="1200" cap="none" spc="0" normalizeH="0" baseline="0" noProof="0" dirty="0">
                    <a:ln>
                      <a:noFill/>
                    </a:ln>
                    <a:solidFill>
                      <a:prstClr val="black"/>
                    </a:solidFill>
                    <a:effectLst/>
                    <a:uLnTx/>
                    <a:uFillTx/>
                    <a:latin typeface="Arial" panose="020B0604020202020204"/>
                    <a:ea typeface="+mn-ea"/>
                    <a:cs typeface="+mn-cs"/>
                  </a:rPr>
                  <a:t>is the jump mean,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𝜎</m:t>
                        </m:r>
                      </m:e>
                      <m:sub>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𝐽</m:t>
                        </m:r>
                      </m:sub>
                      <m:sup>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GB"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GB" sz="1200" b="0" i="1" u="none" strike="noStrike" kern="1200" cap="none" spc="0" normalizeH="0" baseline="0" noProof="0" dirty="0">
                    <a:ln>
                      <a:noFill/>
                    </a:ln>
                    <a:solidFill>
                      <a:prstClr val="black"/>
                    </a:solidFill>
                    <a:effectLst/>
                    <a:uLnTx/>
                    <a:uFillTx/>
                    <a:latin typeface="Arial" panose="020B0604020202020204"/>
                    <a:ea typeface="+mn-ea"/>
                    <a:cs typeface="Arial" panose="020B0604020202020204" pitchFamily="34" charset="0"/>
                  </a:rPr>
                  <a:t>is the jump variance.</a:t>
                </a:r>
              </a:p>
            </p:txBody>
          </p:sp>
        </mc:Choice>
        <mc:Fallback xmlns="">
          <p:sp>
            <p:nvSpPr>
              <p:cNvPr id="19" name="TextBox 18">
                <a:extLst>
                  <a:ext uri="{FF2B5EF4-FFF2-40B4-BE49-F238E27FC236}">
                    <a16:creationId xmlns:a16="http://schemas.microsoft.com/office/drawing/2014/main" id="{FF6B0B0E-AF28-75A0-F525-B3D8480947D0}"/>
                  </a:ext>
                </a:extLst>
              </p:cNvPr>
              <p:cNvSpPr txBox="1">
                <a:spLocks noRot="1" noChangeAspect="1" noMove="1" noResize="1" noEditPoints="1" noAdjustHandles="1" noChangeArrowheads="1" noChangeShapeType="1" noTextEdit="1"/>
              </p:cNvSpPr>
              <p:nvPr/>
            </p:nvSpPr>
            <p:spPr>
              <a:xfrm>
                <a:off x="634278" y="4077395"/>
                <a:ext cx="3248026" cy="681918"/>
              </a:xfrm>
              <a:prstGeom prst="rect">
                <a:avLst/>
              </a:prstGeom>
              <a:blipFill>
                <a:blip r:embed="rId6"/>
                <a:stretch>
                  <a:fillRect t="-1786" b="-2679"/>
                </a:stretch>
              </a:blipFill>
            </p:spPr>
            <p:txBody>
              <a:bodyPr/>
              <a:lstStyle/>
              <a:p>
                <a:r>
                  <a:rPr lang="en-GB">
                    <a:noFill/>
                  </a:rPr>
                  <a:t> </a:t>
                </a:r>
              </a:p>
            </p:txBody>
          </p:sp>
        </mc:Fallback>
      </mc:AlternateContent>
      <p:grpSp>
        <p:nvGrpSpPr>
          <p:cNvPr id="20" name="Group_45200.7089351852030194">
            <a:extLst>
              <a:ext uri="{FF2B5EF4-FFF2-40B4-BE49-F238E27FC236}">
                <a16:creationId xmlns:a16="http://schemas.microsoft.com/office/drawing/2014/main" id="{DDF4786B-D72F-A659-293F-774CD2D9997D}"/>
              </a:ext>
            </a:extLst>
          </p:cNvPr>
          <p:cNvGrpSpPr/>
          <p:nvPr/>
        </p:nvGrpSpPr>
        <p:grpSpPr>
          <a:xfrm>
            <a:off x="838200" y="3660135"/>
            <a:ext cx="370206" cy="425961"/>
            <a:chOff x="4540460" y="2116349"/>
            <a:chExt cx="3351203" cy="4005403"/>
          </a:xfrm>
        </p:grpSpPr>
        <p:sp>
          <p:nvSpPr>
            <p:cNvPr id="22" name="Turton | Freeform | ID: 401_0">
              <a:extLst>
                <a:ext uri="{FF2B5EF4-FFF2-40B4-BE49-F238E27FC236}">
                  <a16:creationId xmlns:a16="http://schemas.microsoft.com/office/drawing/2014/main" id="{C6F2FC37-5319-4C75-0188-F8EDD7A99747}"/>
                </a:ext>
              </a:extLst>
            </p:cNvPr>
            <p:cNvSpPr>
              <a:spLocks noChangeAspect="1"/>
            </p:cNvSpPr>
            <p:nvPr/>
          </p:nvSpPr>
          <p:spPr>
            <a:xfrm rot="18900000">
              <a:off x="7318079" y="4239773"/>
              <a:ext cx="573584" cy="1881979"/>
            </a:xfrm>
            <a:custGeom>
              <a:avLst/>
              <a:gdLst>
                <a:gd name="connsiteX0" fmla="*/ 161926 w 638175"/>
                <a:gd name="connsiteY0" fmla="*/ 0 h 2093910"/>
                <a:gd name="connsiteX1" fmla="*/ 319090 w 638175"/>
                <a:gd name="connsiteY1" fmla="*/ 7936 h 2093910"/>
                <a:gd name="connsiteX2" fmla="*/ 476251 w 638175"/>
                <a:gd name="connsiteY2" fmla="*/ 0 h 2093910"/>
                <a:gd name="connsiteX3" fmla="*/ 476251 w 638175"/>
                <a:gd name="connsiteY3" fmla="*/ 703260 h 2093910"/>
                <a:gd name="connsiteX4" fmla="*/ 636095 w 638175"/>
                <a:gd name="connsiteY4" fmla="*/ 703260 h 2093910"/>
                <a:gd name="connsiteX5" fmla="*/ 638175 w 638175"/>
                <a:gd name="connsiteY5" fmla="*/ 723897 h 2093910"/>
                <a:gd name="connsiteX6" fmla="*/ 638175 w 638175"/>
                <a:gd name="connsiteY6" fmla="*/ 1892298 h 2093910"/>
                <a:gd name="connsiteX7" fmla="*/ 436563 w 638175"/>
                <a:gd name="connsiteY7" fmla="*/ 2093910 h 2093910"/>
                <a:gd name="connsiteX8" fmla="*/ 201612 w 638175"/>
                <a:gd name="connsiteY8" fmla="*/ 2093910 h 2093910"/>
                <a:gd name="connsiteX9" fmla="*/ 0 w 638175"/>
                <a:gd name="connsiteY9" fmla="*/ 1892298 h 2093910"/>
                <a:gd name="connsiteX10" fmla="*/ 0 w 638175"/>
                <a:gd name="connsiteY10" fmla="*/ 723897 h 2093910"/>
                <a:gd name="connsiteX11" fmla="*/ 2081 w 638175"/>
                <a:gd name="connsiteY11" fmla="*/ 703260 h 2093910"/>
                <a:gd name="connsiteX12" fmla="*/ 161926 w 638175"/>
                <a:gd name="connsiteY12" fmla="*/ 703260 h 209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175" h="2093910">
                  <a:moveTo>
                    <a:pt x="161926" y="0"/>
                  </a:moveTo>
                  <a:lnTo>
                    <a:pt x="319090" y="7936"/>
                  </a:lnTo>
                  <a:lnTo>
                    <a:pt x="476251" y="0"/>
                  </a:lnTo>
                  <a:lnTo>
                    <a:pt x="476251" y="703260"/>
                  </a:lnTo>
                  <a:lnTo>
                    <a:pt x="636095" y="703260"/>
                  </a:lnTo>
                  <a:lnTo>
                    <a:pt x="638175" y="723897"/>
                  </a:lnTo>
                  <a:lnTo>
                    <a:pt x="638175" y="1892298"/>
                  </a:lnTo>
                  <a:cubicBezTo>
                    <a:pt x="638175" y="2003645"/>
                    <a:pt x="547910" y="2093910"/>
                    <a:pt x="436563" y="2093910"/>
                  </a:cubicBezTo>
                  <a:lnTo>
                    <a:pt x="201612" y="2093910"/>
                  </a:lnTo>
                  <a:cubicBezTo>
                    <a:pt x="90265" y="2093910"/>
                    <a:pt x="0" y="2003645"/>
                    <a:pt x="0" y="1892298"/>
                  </a:cubicBezTo>
                  <a:lnTo>
                    <a:pt x="0" y="723897"/>
                  </a:lnTo>
                  <a:lnTo>
                    <a:pt x="2081" y="703260"/>
                  </a:lnTo>
                  <a:lnTo>
                    <a:pt x="161926" y="7032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105"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3" name="Turton | Autoshape | ID: 401_1">
              <a:extLst>
                <a:ext uri="{FF2B5EF4-FFF2-40B4-BE49-F238E27FC236}">
                  <a16:creationId xmlns:a16="http://schemas.microsoft.com/office/drawing/2014/main" id="{D751E725-50D9-6634-731E-5F7B4A18CEDB}"/>
                </a:ext>
              </a:extLst>
            </p:cNvPr>
            <p:cNvSpPr>
              <a:spLocks noChangeAspect="1"/>
            </p:cNvSpPr>
            <p:nvPr/>
          </p:nvSpPr>
          <p:spPr>
            <a:xfrm>
              <a:off x="4540460" y="2116349"/>
              <a:ext cx="2816548" cy="2816550"/>
            </a:xfrm>
            <a:prstGeom prst="ellipse">
              <a:avLst/>
            </a:prstGeom>
            <a:noFill/>
            <a:ln w="76200">
              <a:solidFill>
                <a:schemeClr val="accent4"/>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105"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134776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10623A-0899-6040-458D-E2BF878B6B3B}"/>
              </a:ext>
            </a:extLst>
          </p:cNvPr>
          <p:cNvSpPr>
            <a:spLocks noGrp="1"/>
          </p:cNvSpPr>
          <p:nvPr>
            <p:ph type="body" sz="quarter" idx="12"/>
          </p:nvPr>
        </p:nvSpPr>
        <p:spPr>
          <a:xfrm>
            <a:off x="3293855" y="5725089"/>
            <a:ext cx="5604288" cy="368827"/>
          </a:xfrm>
        </p:spPr>
        <p:txBody>
          <a:bodyPr>
            <a:normAutofit fontScale="85000" lnSpcReduction="10000"/>
          </a:bodyPr>
          <a:lstStyle/>
          <a:p>
            <a:r>
              <a:rPr lang="en-GB" dirty="0"/>
              <a:t>Plots are generated by using the data from </a:t>
            </a:r>
            <a:r>
              <a:rPr lang="en-GB" dirty="0">
                <a:hlinkClick r:id="rId2"/>
              </a:rPr>
              <a:t>Yahoo Finance</a:t>
            </a:r>
            <a:endParaRPr lang="en-GB" dirty="0"/>
          </a:p>
        </p:txBody>
      </p:sp>
      <p:sp>
        <p:nvSpPr>
          <p:cNvPr id="4" name="Text Placeholder 3">
            <a:extLst>
              <a:ext uri="{FF2B5EF4-FFF2-40B4-BE49-F238E27FC236}">
                <a16:creationId xmlns:a16="http://schemas.microsoft.com/office/drawing/2014/main" id="{87F0EA00-5B41-D573-3233-78F435B93B7E}"/>
              </a:ext>
            </a:extLst>
          </p:cNvPr>
          <p:cNvSpPr>
            <a:spLocks noGrp="1"/>
          </p:cNvSpPr>
          <p:nvPr>
            <p:ph type="body" sz="quarter" idx="13"/>
          </p:nvPr>
        </p:nvSpPr>
        <p:spPr>
          <a:xfrm>
            <a:off x="484550" y="4885304"/>
            <a:ext cx="11254155" cy="776287"/>
          </a:xfrm>
        </p:spPr>
        <p:txBody>
          <a:bodyPr>
            <a:normAutofit fontScale="92500" lnSpcReduction="20000"/>
          </a:bodyPr>
          <a:lstStyle/>
          <a:p>
            <a:r>
              <a:rPr lang="en-GB" dirty="0">
                <a:solidFill>
                  <a:schemeClr val="tx1"/>
                </a:solidFill>
              </a:rPr>
              <a:t>The Real Market Data for Apple and Tesla from Jan 2020 to July 2022</a:t>
            </a:r>
          </a:p>
        </p:txBody>
      </p:sp>
      <p:pic>
        <p:nvPicPr>
          <p:cNvPr id="6" name="Picture 5" descr="A graph of stock market growth&#10;&#10;Description automatically generated with medium confidence">
            <a:extLst>
              <a:ext uri="{FF2B5EF4-FFF2-40B4-BE49-F238E27FC236}">
                <a16:creationId xmlns:a16="http://schemas.microsoft.com/office/drawing/2014/main" id="{21E28E8C-3CAE-F036-F4FC-A313E25AB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01" y="1331001"/>
            <a:ext cx="8476997" cy="2918551"/>
          </a:xfrm>
          <a:prstGeom prst="rect">
            <a:avLst/>
          </a:prstGeom>
        </p:spPr>
      </p:pic>
    </p:spTree>
    <p:extLst>
      <p:ext uri="{BB962C8B-B14F-4D97-AF65-F5344CB8AC3E}">
        <p14:creationId xmlns:p14="http://schemas.microsoft.com/office/powerpoint/2010/main" val="118855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4433B-B5E5-C505-4E5F-9EF576BBBAA5}"/>
              </a:ext>
            </a:extLst>
          </p:cNvPr>
          <p:cNvSpPr>
            <a:spLocks noGrp="1"/>
          </p:cNvSpPr>
          <p:nvPr>
            <p:ph type="title"/>
          </p:nvPr>
        </p:nvSpPr>
        <p:spPr>
          <a:xfrm>
            <a:off x="1043631" y="809898"/>
            <a:ext cx="9942716" cy="1554480"/>
          </a:xfrm>
        </p:spPr>
        <p:txBody>
          <a:bodyPr anchor="ctr">
            <a:normAutofit/>
          </a:bodyPr>
          <a:lstStyle/>
          <a:p>
            <a:r>
              <a:rPr lang="en-GB" sz="4800" dirty="0"/>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0DC9B8-C1A5-E70E-1993-5E7134097964}"/>
                  </a:ext>
                </a:extLst>
              </p:cNvPr>
              <p:cNvSpPr>
                <a:spLocks noGrp="1"/>
              </p:cNvSpPr>
              <p:nvPr>
                <p:ph idx="1"/>
              </p:nvPr>
            </p:nvSpPr>
            <p:spPr>
              <a:xfrm>
                <a:off x="1045028" y="3017522"/>
                <a:ext cx="9941319" cy="3124658"/>
              </a:xfrm>
            </p:spPr>
            <p:txBody>
              <a:bodyPr anchor="ctr">
                <a:normAutofit/>
              </a:bodyPr>
              <a:lstStyle/>
              <a:p>
                <a:r>
                  <a:rPr lang="en-GB" sz="2400" dirty="0"/>
                  <a:t>Arrival Rate </a:t>
                </a:r>
                <a14:m>
                  <m:oMath xmlns:m="http://schemas.openxmlformats.org/officeDocument/2006/math">
                    <m:r>
                      <a:rPr lang="en-GB" sz="2400" b="0" i="1">
                        <a:latin typeface="Cambria Math" panose="02040503050406030204" pitchFamily="18" charset="0"/>
                      </a:rPr>
                      <m:t>𝜆</m:t>
                    </m:r>
                  </m:oMath>
                </a14:m>
                <a:r>
                  <a:rPr lang="en-GB" sz="2400" dirty="0"/>
                  <a:t> is a redundant parameter in SVJD model;</a:t>
                </a:r>
              </a:p>
              <a:p>
                <a:r>
                  <a:rPr lang="en-GB" sz="2400" dirty="0"/>
                  <a:t>Jump Mean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𝜇</m:t>
                        </m:r>
                      </m:e>
                      <m:sub>
                        <m:r>
                          <a:rPr lang="en-GB" sz="2400" b="0" i="1">
                            <a:latin typeface="Cambria Math" panose="02040503050406030204" pitchFamily="18" charset="0"/>
                          </a:rPr>
                          <m:t>𝐽</m:t>
                        </m:r>
                      </m:sub>
                    </m:sSub>
                  </m:oMath>
                </a14:m>
                <a:r>
                  <a:rPr lang="en-GB" sz="2400" dirty="0"/>
                  <a:t> will gain more weights if we exclude Arrival Rate </a:t>
                </a:r>
                <a14:m>
                  <m:oMath xmlns:m="http://schemas.openxmlformats.org/officeDocument/2006/math">
                    <m:r>
                      <a:rPr lang="en-GB" sz="2400" i="1">
                        <a:latin typeface="Cambria Math" panose="02040503050406030204" pitchFamily="18" charset="0"/>
                      </a:rPr>
                      <m:t>𝜆</m:t>
                    </m:r>
                  </m:oMath>
                </a14:m>
                <a:r>
                  <a:rPr lang="en-GB" sz="2400" dirty="0"/>
                  <a:t> from the model;</a:t>
                </a:r>
              </a:p>
              <a:p>
                <a:r>
                  <a:rPr lang="en-GB" sz="2400" dirty="0"/>
                  <a:t>The model and calibration process can only be used for short term maturity options.</a:t>
                </a:r>
              </a:p>
              <a:p>
                <a:endParaRPr lang="en-GB" sz="2400" dirty="0"/>
              </a:p>
              <a:p>
                <a:pPr marL="0" indent="0">
                  <a:buNone/>
                </a:pPr>
                <a:endParaRPr lang="en-GB" sz="2400" dirty="0"/>
              </a:p>
              <a:p>
                <a:endParaRPr lang="en-GB" sz="2400" dirty="0"/>
              </a:p>
              <a:p>
                <a:endParaRPr lang="en-GB" sz="2400" dirty="0"/>
              </a:p>
            </p:txBody>
          </p:sp>
        </mc:Choice>
        <mc:Fallback xmlns="">
          <p:sp>
            <p:nvSpPr>
              <p:cNvPr id="3" name="Content Placeholder 2">
                <a:extLst>
                  <a:ext uri="{FF2B5EF4-FFF2-40B4-BE49-F238E27FC236}">
                    <a16:creationId xmlns:a16="http://schemas.microsoft.com/office/drawing/2014/main" id="{ED0DC9B8-C1A5-E70E-1993-5E7134097964}"/>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2"/>
                <a:stretch>
                  <a:fillRect l="-797" t="-14035" r="-1655"/>
                </a:stretch>
              </a:blipFill>
            </p:spPr>
            <p:txBody>
              <a:bodyPr/>
              <a:lstStyle/>
              <a:p>
                <a:r>
                  <a:rPr lang="en-GB">
                    <a:noFill/>
                  </a:rPr>
                  <a:t> </a:t>
                </a:r>
              </a:p>
            </p:txBody>
          </p:sp>
        </mc:Fallback>
      </mc:AlternateContent>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660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0DACFE-3598-8184-BD0D-11788A46465D}"/>
              </a:ext>
            </a:extLst>
          </p:cNvPr>
          <p:cNvSpPr>
            <a:spLocks noGrp="1"/>
          </p:cNvSpPr>
          <p:nvPr>
            <p:ph idx="1"/>
          </p:nvPr>
        </p:nvSpPr>
        <p:spPr>
          <a:xfrm>
            <a:off x="394063" y="667384"/>
            <a:ext cx="10515600" cy="6264640"/>
          </a:xfrm>
        </p:spPr>
        <p:txBody>
          <a:bodyPr>
            <a:normAutofit fontScale="32500" lnSpcReduction="20000"/>
          </a:bodyPr>
          <a:lstStyle/>
          <a:p>
            <a:pPr marL="0" indent="0" algn="l" rtl="0">
              <a:lnSpc>
                <a:spcPct val="120000"/>
              </a:lnSpc>
              <a:buNone/>
            </a:pPr>
            <a:r>
              <a:rPr lang="en-GB" sz="3200" b="0" i="0" dirty="0">
                <a:solidFill>
                  <a:srgbClr val="5D6879"/>
                </a:solidFill>
                <a:effectLst/>
                <a:latin typeface="Arial" panose="020B0604020202020204" pitchFamily="34" charset="0"/>
              </a:rPr>
              <a:t>[1] Black-</a:t>
            </a:r>
            <a:r>
              <a:rPr lang="en-GB" sz="3200" b="0" i="0" dirty="0" err="1">
                <a:solidFill>
                  <a:srgbClr val="5D6879"/>
                </a:solidFill>
                <a:effectLst/>
                <a:latin typeface="Arial" panose="020B0604020202020204" pitchFamily="34" charset="0"/>
              </a:rPr>
              <a:t>scholes</a:t>
            </a:r>
            <a:r>
              <a:rPr lang="en-GB" sz="3200" b="0" i="0" dirty="0">
                <a:solidFill>
                  <a:srgbClr val="5D6879"/>
                </a:solidFill>
                <a:effectLst/>
                <a:latin typeface="Arial" panose="020B0604020202020204" pitchFamily="34" charset="0"/>
              </a:rPr>
              <a:t> model. https://www.investopedia.com/terms/b/blackscholes.asp. Accessed:</a:t>
            </a:r>
            <a:r>
              <a:rPr lang="en-GB" sz="3200" dirty="0">
                <a:solidFill>
                  <a:srgbClr val="5D6879"/>
                </a:solidFill>
                <a:latin typeface="Lato" panose="020B0604020202020204" pitchFamily="34" charset="0"/>
              </a:rPr>
              <a:t> </a:t>
            </a:r>
            <a:r>
              <a:rPr lang="en-GB" sz="3200" b="0" i="0" dirty="0">
                <a:solidFill>
                  <a:srgbClr val="5D6879"/>
                </a:solidFill>
                <a:effectLst/>
                <a:latin typeface="Arial" panose="020B0604020202020204" pitchFamily="34" charset="0"/>
              </a:rPr>
              <a:t>2022-08-15.</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 Why granular data is essential for climate risk insights. </a:t>
            </a:r>
            <a:r>
              <a:rPr lang="en-GB" sz="3200" b="0" i="0" dirty="0">
                <a:solidFill>
                  <a:srgbClr val="5D6879"/>
                </a:solidFill>
                <a:effectLst/>
                <a:latin typeface="Arial" panose="020B0604020202020204" pitchFamily="34" charset="0"/>
                <a:hlinkClick r:id="rId2"/>
              </a:rPr>
              <a:t>https://capitalmonitor.ai/partner-</a:t>
            </a:r>
            <a:r>
              <a:rPr lang="en-GB" sz="3200" dirty="0">
                <a:solidFill>
                  <a:srgbClr val="5D6879"/>
                </a:solidFill>
                <a:latin typeface="Lato" panose="020B0604020202020204" pitchFamily="34" charset="0"/>
              </a:rPr>
              <a:t> </a:t>
            </a:r>
            <a:r>
              <a:rPr lang="en-GB" sz="3200" b="0" i="0" dirty="0">
                <a:solidFill>
                  <a:srgbClr val="5D6879"/>
                </a:solidFill>
                <a:effectLst/>
                <a:latin typeface="Arial" panose="020B0604020202020204" pitchFamily="34" charset="0"/>
              </a:rPr>
              <a:t>content/climate-risk-insights-granular-data-essential/. Accessed: 2022-08-22.</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 M. Analytics. Stochastic volatility jump diffusion market consistent calibration </a:t>
            </a:r>
            <a:r>
              <a:rPr lang="en-GB" sz="3200" b="0" i="0" dirty="0" err="1">
                <a:solidFill>
                  <a:srgbClr val="5D6879"/>
                </a:solidFill>
                <a:effectLst/>
                <a:latin typeface="Arial" panose="020B0604020202020204" pitchFamily="34" charset="0"/>
              </a:rPr>
              <a:t>methodol-ogy</a:t>
            </a:r>
            <a:r>
              <a:rPr lang="en-GB" sz="3200" b="0" i="0" dirty="0">
                <a:solidFill>
                  <a:srgbClr val="5D6879"/>
                </a:solidFill>
                <a:effectLst/>
                <a:latin typeface="Arial" panose="020B0604020202020204" pitchFamily="34" charset="0"/>
              </a:rPr>
              <a:t>. Available at </a:t>
            </a:r>
            <a:r>
              <a:rPr lang="en-GB" sz="3200" b="0" i="0" dirty="0" err="1">
                <a:solidFill>
                  <a:srgbClr val="5D6879"/>
                </a:solidFill>
                <a:effectLst/>
                <a:latin typeface="Arial" panose="020B0604020202020204" pitchFamily="34" charset="0"/>
              </a:rPr>
              <a:t>barrie+hibbert</a:t>
            </a:r>
            <a:r>
              <a:rPr lang="en-GB" sz="3200" b="0" i="0" dirty="0">
                <a:solidFill>
                  <a:srgbClr val="5D6879"/>
                </a:solidFill>
                <a:effectLst/>
                <a:latin typeface="Arial" panose="020B0604020202020204" pitchFamily="34" charset="0"/>
              </a:rPr>
              <a:t>, 2013.</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[4] M. Analytics. Stochastic volatility jump diffusion model definition. Available at </a:t>
            </a:r>
            <a:r>
              <a:rPr lang="en-GB" sz="3200" b="0" i="0" dirty="0" err="1">
                <a:solidFill>
                  <a:srgbClr val="5D6879"/>
                </a:solidFill>
                <a:effectLst/>
                <a:latin typeface="Arial" panose="020B0604020202020204" pitchFamily="34" charset="0"/>
              </a:rPr>
              <a:t>bar-rie+hibbert</a:t>
            </a:r>
            <a:r>
              <a:rPr lang="en-GB" sz="3200" b="0" i="0" dirty="0">
                <a:solidFill>
                  <a:srgbClr val="5D6879"/>
                </a:solidFill>
                <a:effectLst/>
                <a:latin typeface="Arial" panose="020B0604020202020204" pitchFamily="34" charset="0"/>
              </a:rPr>
              <a:t>, 2013.</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[5] M. Analytics. Calibration tools methodology guide. Available at </a:t>
            </a:r>
            <a:r>
              <a:rPr lang="en-GB" sz="3200" b="0" i="0" dirty="0" err="1">
                <a:solidFill>
                  <a:srgbClr val="5D6879"/>
                </a:solidFill>
                <a:effectLst/>
                <a:latin typeface="Arial" panose="020B0604020202020204" pitchFamily="34" charset="0"/>
              </a:rPr>
              <a:t>barrie+hibbert</a:t>
            </a:r>
            <a:r>
              <a:rPr lang="en-GB" sz="3200" b="0" i="0" dirty="0">
                <a:solidFill>
                  <a:srgbClr val="5D6879"/>
                </a:solidFill>
                <a:effectLst/>
                <a:latin typeface="Arial" panose="020B0604020202020204" pitchFamily="34" charset="0"/>
              </a:rPr>
              <a:t>, 2019.</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[6] M. Analytics. 9.7.2 - scenario generator - developer guide. Available at barrie+hibbert,2021.</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[7] M. Analytics. 9.8.0 - scenario generator - configuration guide. Available at barrie+hibbert,2022.</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[8] M. Analytics. 9.8.0 - scenario generator - methodology guide. Available at barrie+hibbert,2022.</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[9] D. S. Bates. Jumps and stochastic volatility: Exchange rate processes implicit in deutschemark options. The Review of Financial Studies, 9(1):69–107, 1996.</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[10] F. Black and M. Scholes. The pricing of options and corporate liabilities. The Journal </a:t>
            </a:r>
            <a:r>
              <a:rPr lang="en-GB" sz="3200" b="0" i="0" dirty="0" err="1">
                <a:solidFill>
                  <a:srgbClr val="5D6879"/>
                </a:solidFill>
                <a:effectLst/>
                <a:latin typeface="Arial" panose="020B0604020202020204" pitchFamily="34" charset="0"/>
              </a:rPr>
              <a:t>ofPolitical</a:t>
            </a:r>
            <a:r>
              <a:rPr lang="en-GB" sz="3200" b="0" i="0" dirty="0">
                <a:solidFill>
                  <a:srgbClr val="5D6879"/>
                </a:solidFill>
                <a:effectLst/>
                <a:latin typeface="Arial" panose="020B0604020202020204" pitchFamily="34" charset="0"/>
              </a:rPr>
              <a:t> Economy, 81(3):637–654, 1973.</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[11] J. C. Bogle. Black </a:t>
            </a:r>
            <a:r>
              <a:rPr lang="en-GB" sz="3200" b="0" i="0" dirty="0" err="1">
                <a:solidFill>
                  <a:srgbClr val="5D6879"/>
                </a:solidFill>
                <a:effectLst/>
                <a:latin typeface="Arial" panose="020B0604020202020204" pitchFamily="34" charset="0"/>
              </a:rPr>
              <a:t>monday</a:t>
            </a:r>
            <a:r>
              <a:rPr lang="en-GB" sz="3200" b="0" i="0" dirty="0">
                <a:solidFill>
                  <a:srgbClr val="5D6879"/>
                </a:solidFill>
                <a:effectLst/>
                <a:latin typeface="Arial" panose="020B0604020202020204" pitchFamily="34" charset="0"/>
              </a:rPr>
              <a:t> and black swans. Financial Analysts Journal, 64(2):30–40, 2008.</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[12] D. J. Cole. Parameter redundancy and identifiability. Chapman and Hall/CRC, 2020.</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[13] R. </a:t>
            </a:r>
            <a:r>
              <a:rPr lang="en-GB" sz="3200" b="0" i="0" dirty="0" err="1">
                <a:solidFill>
                  <a:srgbClr val="5D6879"/>
                </a:solidFill>
                <a:effectLst/>
                <a:latin typeface="Arial" panose="020B0604020202020204" pitchFamily="34" charset="0"/>
              </a:rPr>
              <a:t>Cont</a:t>
            </a:r>
            <a:r>
              <a:rPr lang="en-GB" sz="3200" b="0" i="0" dirty="0">
                <a:solidFill>
                  <a:srgbClr val="5D6879"/>
                </a:solidFill>
                <a:effectLst/>
                <a:latin typeface="Arial" panose="020B0604020202020204" pitchFamily="34" charset="0"/>
              </a:rPr>
              <a:t> and P. </a:t>
            </a:r>
            <a:r>
              <a:rPr lang="en-GB" sz="3200" b="0" i="0" dirty="0" err="1">
                <a:solidFill>
                  <a:srgbClr val="5D6879"/>
                </a:solidFill>
                <a:effectLst/>
                <a:latin typeface="Arial" panose="020B0604020202020204" pitchFamily="34" charset="0"/>
              </a:rPr>
              <a:t>Tankov</a:t>
            </a:r>
            <a:r>
              <a:rPr lang="en-GB" sz="3200" b="0" i="0" dirty="0">
                <a:solidFill>
                  <a:srgbClr val="5D6879"/>
                </a:solidFill>
                <a:effectLst/>
                <a:latin typeface="Arial" panose="020B0604020202020204" pitchFamily="34" charset="0"/>
              </a:rPr>
              <a:t>. Financial modelling with jump processes. Chapman and Hall/CRC,2004.</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[14] J. C. Cox, J. E. Ingersoll, and S. A. Ross. A theory of the term structure of interest </a:t>
            </a:r>
            <a:r>
              <a:rPr lang="en-GB" sz="3200" b="0" i="0" dirty="0" err="1">
                <a:solidFill>
                  <a:srgbClr val="5D6879"/>
                </a:solidFill>
                <a:effectLst/>
                <a:latin typeface="Arial" panose="020B0604020202020204" pitchFamily="34" charset="0"/>
              </a:rPr>
              <a:t>rates.Econometrica</a:t>
            </a:r>
            <a:r>
              <a:rPr lang="en-GB" sz="3200" b="0" i="0" dirty="0">
                <a:solidFill>
                  <a:srgbClr val="5D6879"/>
                </a:solidFill>
                <a:effectLst/>
                <a:latin typeface="Arial" panose="020B0604020202020204" pitchFamily="34" charset="0"/>
              </a:rPr>
              <a:t>, 53(2):385–407, 1985.</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[15] R. </a:t>
            </a:r>
            <a:r>
              <a:rPr lang="en-GB" sz="3200" b="0" i="0" dirty="0" err="1">
                <a:solidFill>
                  <a:srgbClr val="5D6879"/>
                </a:solidFill>
                <a:effectLst/>
                <a:latin typeface="Arial" panose="020B0604020202020204" pitchFamily="34" charset="0"/>
              </a:rPr>
              <a:t>Craine</a:t>
            </a:r>
            <a:r>
              <a:rPr lang="en-GB" sz="3200" b="0" i="0" dirty="0">
                <a:solidFill>
                  <a:srgbClr val="5D6879"/>
                </a:solidFill>
                <a:effectLst/>
                <a:latin typeface="Arial" panose="020B0604020202020204" pitchFamily="34" charset="0"/>
              </a:rPr>
              <a:t>, L. A. </a:t>
            </a:r>
            <a:r>
              <a:rPr lang="en-GB" sz="3200" b="0" i="0" dirty="0" err="1">
                <a:solidFill>
                  <a:srgbClr val="5D6879"/>
                </a:solidFill>
                <a:effectLst/>
                <a:latin typeface="Arial" panose="020B0604020202020204" pitchFamily="34" charset="0"/>
              </a:rPr>
              <a:t>Lochstoer</a:t>
            </a:r>
            <a:r>
              <a:rPr lang="en-GB" sz="3200" b="0" i="0" dirty="0">
                <a:solidFill>
                  <a:srgbClr val="5D6879"/>
                </a:solidFill>
                <a:effectLst/>
                <a:latin typeface="Arial" panose="020B0604020202020204" pitchFamily="34" charset="0"/>
              </a:rPr>
              <a:t>, and K. </a:t>
            </a:r>
            <a:r>
              <a:rPr lang="en-GB" sz="3200" b="0" i="0" dirty="0" err="1">
                <a:solidFill>
                  <a:srgbClr val="5D6879"/>
                </a:solidFill>
                <a:effectLst/>
                <a:latin typeface="Arial" panose="020B0604020202020204" pitchFamily="34" charset="0"/>
              </a:rPr>
              <a:t>Syrtveit</a:t>
            </a:r>
            <a:r>
              <a:rPr lang="en-GB" sz="3200" b="0" i="0" dirty="0">
                <a:solidFill>
                  <a:srgbClr val="5D6879"/>
                </a:solidFill>
                <a:effectLst/>
                <a:latin typeface="Arial" panose="020B0604020202020204" pitchFamily="34" charset="0"/>
              </a:rPr>
              <a:t>. Estimation of a stochastic-volatility jump-diffusion model. </a:t>
            </a:r>
            <a:r>
              <a:rPr lang="en-GB" sz="3200" b="0" i="0" dirty="0" err="1">
                <a:solidFill>
                  <a:srgbClr val="5D6879"/>
                </a:solidFill>
                <a:effectLst/>
                <a:latin typeface="Arial" panose="020B0604020202020204" pitchFamily="34" charset="0"/>
              </a:rPr>
              <a:t>Revista</a:t>
            </a:r>
            <a:r>
              <a:rPr lang="en-GB" sz="3200" b="0" i="0" dirty="0">
                <a:solidFill>
                  <a:srgbClr val="5D6879"/>
                </a:solidFill>
                <a:effectLst/>
                <a:latin typeface="Arial" panose="020B0604020202020204" pitchFamily="34" charset="0"/>
              </a:rPr>
              <a:t> de </a:t>
            </a:r>
            <a:r>
              <a:rPr lang="en-GB" sz="3200" b="0" i="0" dirty="0" err="1">
                <a:solidFill>
                  <a:srgbClr val="5D6879"/>
                </a:solidFill>
                <a:effectLst/>
                <a:latin typeface="Arial" panose="020B0604020202020204" pitchFamily="34" charset="0"/>
              </a:rPr>
              <a:t>Analisis</a:t>
            </a:r>
            <a:r>
              <a:rPr lang="en-GB" sz="3200" b="0" i="0" dirty="0">
                <a:solidFill>
                  <a:srgbClr val="5D6879"/>
                </a:solidFill>
                <a:effectLst/>
                <a:latin typeface="Arial" panose="020B0604020202020204" pitchFamily="34" charset="0"/>
              </a:rPr>
              <a:t> </a:t>
            </a:r>
            <a:r>
              <a:rPr lang="en-GB" sz="3200" b="0" i="0" dirty="0" err="1">
                <a:solidFill>
                  <a:srgbClr val="5D6879"/>
                </a:solidFill>
                <a:effectLst/>
                <a:latin typeface="Arial" panose="020B0604020202020204" pitchFamily="34" charset="0"/>
              </a:rPr>
              <a:t>Economico</a:t>
            </a:r>
            <a:r>
              <a:rPr lang="en-GB" sz="3200" b="0" i="0" dirty="0">
                <a:solidFill>
                  <a:srgbClr val="5D6879"/>
                </a:solidFill>
                <a:effectLst/>
                <a:latin typeface="Arial" panose="020B0604020202020204" pitchFamily="34" charset="0"/>
              </a:rPr>
              <a:t>, 15(1):61–87, 2000.</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[16] B. Dumas, J. Fleming, and R. E. Whaley. Implied volatility functions: Empirical </a:t>
            </a:r>
            <a:r>
              <a:rPr lang="en-GB" sz="3200" b="0" i="0" dirty="0" err="1">
                <a:solidFill>
                  <a:srgbClr val="5D6879"/>
                </a:solidFill>
                <a:effectLst/>
                <a:latin typeface="Arial" panose="020B0604020202020204" pitchFamily="34" charset="0"/>
              </a:rPr>
              <a:t>tests.The</a:t>
            </a:r>
            <a:r>
              <a:rPr lang="en-GB" sz="3200" b="0" i="0" dirty="0">
                <a:solidFill>
                  <a:srgbClr val="5D6879"/>
                </a:solidFill>
                <a:effectLst/>
                <a:latin typeface="Arial" panose="020B0604020202020204" pitchFamily="34" charset="0"/>
              </a:rPr>
              <a:t> Journal of Finance, 53(6):2059–2106, 1998.</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[17] F. Fang and C. W. </a:t>
            </a:r>
            <a:r>
              <a:rPr lang="en-GB" sz="3200" b="0" i="0" dirty="0" err="1">
                <a:solidFill>
                  <a:srgbClr val="5D6879"/>
                </a:solidFill>
                <a:effectLst/>
                <a:latin typeface="Arial" panose="020B0604020202020204" pitchFamily="34" charset="0"/>
              </a:rPr>
              <a:t>Oosterlee</a:t>
            </a:r>
            <a:r>
              <a:rPr lang="en-GB" sz="3200" b="0" i="0" dirty="0">
                <a:solidFill>
                  <a:srgbClr val="5D6879"/>
                </a:solidFill>
                <a:effectLst/>
                <a:latin typeface="Arial" panose="020B0604020202020204" pitchFamily="34" charset="0"/>
              </a:rPr>
              <a:t>. A novel pricing method for </a:t>
            </a:r>
            <a:r>
              <a:rPr lang="en-GB" sz="3200" b="0" i="0" dirty="0" err="1">
                <a:solidFill>
                  <a:srgbClr val="5D6879"/>
                </a:solidFill>
                <a:effectLst/>
                <a:latin typeface="Arial" panose="020B0604020202020204" pitchFamily="34" charset="0"/>
              </a:rPr>
              <a:t>european</a:t>
            </a:r>
            <a:r>
              <a:rPr lang="en-GB" sz="3200" b="0" i="0" dirty="0">
                <a:solidFill>
                  <a:srgbClr val="5D6879"/>
                </a:solidFill>
                <a:effectLst/>
                <a:latin typeface="Arial" panose="020B0604020202020204" pitchFamily="34" charset="0"/>
              </a:rPr>
              <a:t> options based </a:t>
            </a:r>
            <a:r>
              <a:rPr lang="en-GB" sz="3200" b="0" i="0" dirty="0" err="1">
                <a:solidFill>
                  <a:srgbClr val="5D6879"/>
                </a:solidFill>
                <a:effectLst/>
                <a:latin typeface="Arial" panose="020B0604020202020204" pitchFamily="34" charset="0"/>
              </a:rPr>
              <a:t>onfourier</a:t>
            </a:r>
            <a:r>
              <a:rPr lang="en-GB" sz="3200" b="0" i="0" dirty="0">
                <a:solidFill>
                  <a:srgbClr val="5D6879"/>
                </a:solidFill>
                <a:effectLst/>
                <a:latin typeface="Arial" panose="020B0604020202020204" pitchFamily="34" charset="0"/>
              </a:rPr>
              <a:t>-cosine series expansions. SIAM Journal on Scientific Computing, 31(2):826–848,2008.</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[18] D. </a:t>
            </a:r>
            <a:r>
              <a:rPr lang="en-GB" sz="3200" b="0" i="0" dirty="0" err="1">
                <a:solidFill>
                  <a:srgbClr val="5D6879"/>
                </a:solidFill>
                <a:effectLst/>
                <a:latin typeface="Arial" panose="020B0604020202020204" pitchFamily="34" charset="0"/>
              </a:rPr>
              <a:t>Filipovi</a:t>
            </a:r>
            <a:r>
              <a:rPr lang="en-GB" sz="3200" b="0" i="0" dirty="0">
                <a:solidFill>
                  <a:srgbClr val="5D6879"/>
                </a:solidFill>
                <a:effectLst/>
                <a:latin typeface="Arial" panose="020B0604020202020204" pitchFamily="34" charset="0"/>
              </a:rPr>
              <a:t> ́c. Term-structure models: A graduate course. Springer Science &amp; </a:t>
            </a:r>
            <a:r>
              <a:rPr lang="en-GB" sz="3200" b="0" i="0" dirty="0" err="1">
                <a:solidFill>
                  <a:srgbClr val="5D6879"/>
                </a:solidFill>
                <a:effectLst/>
                <a:latin typeface="Arial" panose="020B0604020202020204" pitchFamily="34" charset="0"/>
              </a:rPr>
              <a:t>BusinessMedia</a:t>
            </a:r>
            <a:r>
              <a:rPr lang="en-GB" sz="3200" b="0" i="0" dirty="0">
                <a:solidFill>
                  <a:srgbClr val="5D6879"/>
                </a:solidFill>
                <a:effectLst/>
                <a:latin typeface="Arial" panose="020B0604020202020204" pitchFamily="34" charset="0"/>
              </a:rPr>
              <a:t>, 2009.</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[19] J. </a:t>
            </a:r>
            <a:r>
              <a:rPr lang="en-GB" sz="3200" b="0" i="0" dirty="0" err="1">
                <a:solidFill>
                  <a:srgbClr val="5D6879"/>
                </a:solidFill>
                <a:effectLst/>
                <a:latin typeface="Arial" panose="020B0604020202020204" pitchFamily="34" charset="0"/>
              </a:rPr>
              <a:t>Gatheral</a:t>
            </a:r>
            <a:r>
              <a:rPr lang="en-GB" sz="3200" b="0" i="0" dirty="0">
                <a:solidFill>
                  <a:srgbClr val="5D6879"/>
                </a:solidFill>
                <a:effectLst/>
                <a:latin typeface="Arial" panose="020B0604020202020204" pitchFamily="34" charset="0"/>
              </a:rPr>
              <a:t>. The volatility surface: A practitioner’s guide. John Wiley &amp; Sons, 2006.</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[20] S. L. Heston. A closed-form solution for options with stochastic volatility with </a:t>
            </a:r>
            <a:r>
              <a:rPr lang="en-GB" sz="3200" b="0" i="0" dirty="0" err="1">
                <a:solidFill>
                  <a:srgbClr val="5D6879"/>
                </a:solidFill>
                <a:effectLst/>
                <a:latin typeface="Arial" panose="020B0604020202020204" pitchFamily="34" charset="0"/>
              </a:rPr>
              <a:t>applicationsto</a:t>
            </a:r>
            <a:r>
              <a:rPr lang="en-GB" sz="3200" b="0" i="0" dirty="0">
                <a:solidFill>
                  <a:srgbClr val="5D6879"/>
                </a:solidFill>
                <a:effectLst/>
                <a:latin typeface="Arial" panose="020B0604020202020204" pitchFamily="34" charset="0"/>
              </a:rPr>
              <a:t> bond and currency options. The review of financial studies, 6(2):327–343, 1993.</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[21] J. Hull and A. White. The pricing of options on assets with stochastic volatilities. </a:t>
            </a:r>
            <a:r>
              <a:rPr lang="en-GB" sz="3200" b="0" i="0" dirty="0" err="1">
                <a:solidFill>
                  <a:srgbClr val="5D6879"/>
                </a:solidFill>
                <a:effectLst/>
                <a:latin typeface="Arial" panose="020B0604020202020204" pitchFamily="34" charset="0"/>
              </a:rPr>
              <a:t>Thejournal</a:t>
            </a:r>
            <a:r>
              <a:rPr lang="en-GB" sz="3200" b="0" i="0" dirty="0">
                <a:solidFill>
                  <a:srgbClr val="5D6879"/>
                </a:solidFill>
                <a:effectLst/>
                <a:latin typeface="Arial" panose="020B0604020202020204" pitchFamily="34" charset="0"/>
              </a:rPr>
              <a:t> of finance, 42(2):281–300, 1987.34</a:t>
            </a:r>
            <a:endParaRPr lang="en-GB" sz="3200" dirty="0">
              <a:solidFill>
                <a:srgbClr val="5D6879"/>
              </a:solidFill>
              <a:latin typeface="Lato" panose="020B0604020202020204" pitchFamily="34" charset="0"/>
            </a:endParaRPr>
          </a:p>
          <a:p>
            <a:pPr marL="0" indent="0" algn="l" rtl="0">
              <a:lnSpc>
                <a:spcPct val="120000"/>
              </a:lnSpc>
              <a:buNone/>
            </a:pPr>
            <a:r>
              <a:rPr lang="en-GB" sz="3200" b="0" i="0" dirty="0">
                <a:solidFill>
                  <a:srgbClr val="5D6879"/>
                </a:solidFill>
                <a:effectLst/>
                <a:latin typeface="Arial" panose="020B0604020202020204" pitchFamily="34" charset="0"/>
              </a:rPr>
              <a:t>[22] M. Kemp. Market consistency: model calibration in imperfect markets. John Wiley &amp; Sons,2009.</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[23] Y. K. Kwok, K. S. Leung, and H. Y. Wong. Efficient options pricing using the fast </a:t>
            </a:r>
            <a:r>
              <a:rPr lang="en-GB" sz="3200" b="0" i="0" dirty="0" err="1">
                <a:solidFill>
                  <a:srgbClr val="5D6879"/>
                </a:solidFill>
                <a:effectLst/>
                <a:latin typeface="Arial" panose="020B0604020202020204" pitchFamily="34" charset="0"/>
              </a:rPr>
              <a:t>fouriertransform</a:t>
            </a:r>
            <a:r>
              <a:rPr lang="en-GB" sz="3200" b="0" i="0" dirty="0">
                <a:solidFill>
                  <a:srgbClr val="5D6879"/>
                </a:solidFill>
                <a:effectLst/>
                <a:latin typeface="Arial" panose="020B0604020202020204" pitchFamily="34" charset="0"/>
              </a:rPr>
              <a:t>. In Handbook of computational finance, pages 579–604. Springer, 2012.</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[24] A. L. Lewis. A simple option formula for general jump-diffusion and other exponential l ́</a:t>
            </a:r>
            <a:r>
              <a:rPr lang="en-GB" sz="3200" b="0" i="0" dirty="0" err="1">
                <a:solidFill>
                  <a:srgbClr val="5D6879"/>
                </a:solidFill>
                <a:effectLst/>
                <a:latin typeface="Arial" panose="020B0604020202020204" pitchFamily="34" charset="0"/>
              </a:rPr>
              <a:t>evyprocesses</a:t>
            </a:r>
            <a:r>
              <a:rPr lang="en-GB" sz="3200" b="0" i="0" dirty="0">
                <a:solidFill>
                  <a:srgbClr val="5D6879"/>
                </a:solidFill>
                <a:effectLst/>
                <a:latin typeface="Arial" panose="020B0604020202020204" pitchFamily="34" charset="0"/>
              </a:rPr>
              <a:t>. Available at SSRN 282110, 2001.</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[25] K. Madsen, H. B. Nielsen, and O. </a:t>
            </a:r>
            <a:r>
              <a:rPr lang="en-GB" sz="3200" b="0" i="0" dirty="0" err="1">
                <a:solidFill>
                  <a:srgbClr val="5D6879"/>
                </a:solidFill>
                <a:effectLst/>
                <a:latin typeface="Arial" panose="020B0604020202020204" pitchFamily="34" charset="0"/>
              </a:rPr>
              <a:t>Tingleff</a:t>
            </a:r>
            <a:r>
              <a:rPr lang="en-GB" sz="3200" b="0" i="0" dirty="0">
                <a:solidFill>
                  <a:srgbClr val="5D6879"/>
                </a:solidFill>
                <a:effectLst/>
                <a:latin typeface="Arial" panose="020B0604020202020204" pitchFamily="34" charset="0"/>
              </a:rPr>
              <a:t>. Methods for non-linear least squares problems.2004.</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[26] B. Mandelbrot. The variation of some other speculative prices. The Journal of Business,40(4):393–413, 1967.</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[27] R. N. S. A. d. Matos. Stochastic volatility jump-diffusion models as time-changed L ́</a:t>
            </a:r>
            <a:r>
              <a:rPr lang="en-GB" sz="3200" b="0" i="0" dirty="0" err="1">
                <a:solidFill>
                  <a:srgbClr val="5D6879"/>
                </a:solidFill>
                <a:effectLst/>
                <a:latin typeface="Arial" panose="020B0604020202020204" pitchFamily="34" charset="0"/>
              </a:rPr>
              <a:t>evyprocesses</a:t>
            </a:r>
            <a:r>
              <a:rPr lang="en-GB" sz="3200" b="0" i="0" dirty="0">
                <a:solidFill>
                  <a:srgbClr val="5D6879"/>
                </a:solidFill>
                <a:effectLst/>
                <a:latin typeface="Arial" panose="020B0604020202020204" pitchFamily="34" charset="0"/>
              </a:rPr>
              <a:t>. PhD thesis, 2014.</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[28] T. M ́</a:t>
            </a:r>
            <a:r>
              <a:rPr lang="en-GB" sz="3200" b="0" i="0" dirty="0" err="1">
                <a:solidFill>
                  <a:srgbClr val="5D6879"/>
                </a:solidFill>
                <a:effectLst/>
                <a:latin typeface="Arial" panose="020B0604020202020204" pitchFamily="34" charset="0"/>
              </a:rPr>
              <a:t>atrai</a:t>
            </a:r>
            <a:r>
              <a:rPr lang="en-GB" sz="3200" b="0" i="0" dirty="0">
                <a:solidFill>
                  <a:srgbClr val="5D6879"/>
                </a:solidFill>
                <a:effectLst/>
                <a:latin typeface="Arial" panose="020B0604020202020204" pitchFamily="34" charset="0"/>
              </a:rPr>
              <a:t> and I. </a:t>
            </a:r>
            <a:r>
              <a:rPr lang="en-GB" sz="3200" b="0" i="0" dirty="0" err="1">
                <a:solidFill>
                  <a:srgbClr val="5D6879"/>
                </a:solidFill>
                <a:effectLst/>
                <a:latin typeface="Arial" panose="020B0604020202020204" pitchFamily="34" charset="0"/>
              </a:rPr>
              <a:t>Naish-Guzm</a:t>
            </a:r>
            <a:r>
              <a:rPr lang="en-GB" sz="3200" b="0" i="0" dirty="0">
                <a:solidFill>
                  <a:srgbClr val="5D6879"/>
                </a:solidFill>
                <a:effectLst/>
                <a:latin typeface="Arial" panose="020B0604020202020204" pitchFamily="34" charset="0"/>
              </a:rPr>
              <a:t> ́an. Revisiting the </a:t>
            </a:r>
            <a:r>
              <a:rPr lang="en-GB" sz="3200" b="0" i="0" dirty="0" err="1">
                <a:solidFill>
                  <a:srgbClr val="5D6879"/>
                </a:solidFill>
                <a:effectLst/>
                <a:latin typeface="Arial" panose="020B0604020202020204" pitchFamily="34" charset="0"/>
              </a:rPr>
              <a:t>lmm</a:t>
            </a:r>
            <a:r>
              <a:rPr lang="en-GB" sz="3200" b="0" i="0" dirty="0">
                <a:solidFill>
                  <a:srgbClr val="5D6879"/>
                </a:solidFill>
                <a:effectLst/>
                <a:latin typeface="Arial" panose="020B0604020202020204" pitchFamily="34" charset="0"/>
              </a:rPr>
              <a:t>+ model. Available at barrie+hibbert,2013.</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[29] B. </a:t>
            </a:r>
            <a:r>
              <a:rPr lang="en-GB" sz="3200" b="0" i="0" dirty="0" err="1">
                <a:solidFill>
                  <a:srgbClr val="5D6879"/>
                </a:solidFill>
                <a:effectLst/>
                <a:latin typeface="Arial" panose="020B0604020202020204" pitchFamily="34" charset="0"/>
              </a:rPr>
              <a:t>Øksendal</a:t>
            </a:r>
            <a:r>
              <a:rPr lang="en-GB" sz="3200" b="0" i="0" dirty="0">
                <a:solidFill>
                  <a:srgbClr val="5D6879"/>
                </a:solidFill>
                <a:effectLst/>
                <a:latin typeface="Arial" panose="020B0604020202020204" pitchFamily="34" charset="0"/>
              </a:rPr>
              <a:t>. Stochastic differential equations: An introduction with applications. </a:t>
            </a:r>
            <a:r>
              <a:rPr lang="en-GB" sz="3200" b="0" i="0" dirty="0" err="1">
                <a:solidFill>
                  <a:srgbClr val="5D6879"/>
                </a:solidFill>
                <a:effectLst/>
                <a:latin typeface="Arial" panose="020B0604020202020204" pitchFamily="34" charset="0"/>
              </a:rPr>
              <a:t>SpringerScience</a:t>
            </a:r>
            <a:r>
              <a:rPr lang="en-GB" sz="3200" b="0" i="0" dirty="0">
                <a:solidFill>
                  <a:srgbClr val="5D6879"/>
                </a:solidFill>
                <a:effectLst/>
                <a:latin typeface="Arial" panose="020B0604020202020204" pitchFamily="34" charset="0"/>
              </a:rPr>
              <a:t> &amp; Business Media, 1998.</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[30] J. Pan. The jump-risk premia implicit in options: Evidence from an integrated time-</a:t>
            </a:r>
            <a:r>
              <a:rPr lang="en-GB" sz="3200" b="0" i="0" dirty="0" err="1">
                <a:solidFill>
                  <a:srgbClr val="5D6879"/>
                </a:solidFill>
                <a:effectLst/>
                <a:latin typeface="Arial" panose="020B0604020202020204" pitchFamily="34" charset="0"/>
              </a:rPr>
              <a:t>seriesstudy</a:t>
            </a:r>
            <a:r>
              <a:rPr lang="en-GB" sz="3200" b="0" i="0" dirty="0">
                <a:solidFill>
                  <a:srgbClr val="5D6879"/>
                </a:solidFill>
                <a:effectLst/>
                <a:latin typeface="Arial" panose="020B0604020202020204" pitchFamily="34" charset="0"/>
              </a:rPr>
              <a:t>. Journal of financial economics, 63(1):3–50, 2002.</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[31] S. </a:t>
            </a:r>
            <a:r>
              <a:rPr lang="en-GB" sz="3200" b="0" i="0" dirty="0" err="1">
                <a:solidFill>
                  <a:srgbClr val="5D6879"/>
                </a:solidFill>
                <a:effectLst/>
                <a:latin typeface="Arial" panose="020B0604020202020204" pitchFamily="34" charset="0"/>
              </a:rPr>
              <a:t>Pourghanbar</a:t>
            </a:r>
            <a:r>
              <a:rPr lang="en-GB" sz="3200" b="0" i="0" dirty="0">
                <a:solidFill>
                  <a:srgbClr val="5D6879"/>
                </a:solidFill>
                <a:effectLst/>
                <a:latin typeface="Arial" panose="020B0604020202020204" pitchFamily="34" charset="0"/>
              </a:rPr>
              <a:t> and M. </a:t>
            </a:r>
            <a:r>
              <a:rPr lang="en-GB" sz="3200" b="0" i="0" dirty="0" err="1">
                <a:solidFill>
                  <a:srgbClr val="5D6879"/>
                </a:solidFill>
                <a:effectLst/>
                <a:latin typeface="Arial" panose="020B0604020202020204" pitchFamily="34" charset="0"/>
              </a:rPr>
              <a:t>Ranjbar</a:t>
            </a:r>
            <a:r>
              <a:rPr lang="en-GB" sz="3200" b="0" i="0" dirty="0">
                <a:solidFill>
                  <a:srgbClr val="5D6879"/>
                </a:solidFill>
                <a:effectLst/>
                <a:latin typeface="Arial" panose="020B0604020202020204" pitchFamily="34" charset="0"/>
              </a:rPr>
              <a:t>. From </a:t>
            </a:r>
            <a:r>
              <a:rPr lang="en-GB" sz="3200" b="0" i="0" dirty="0" err="1">
                <a:solidFill>
                  <a:srgbClr val="5D6879"/>
                </a:solidFill>
                <a:effectLst/>
                <a:latin typeface="Arial" panose="020B0604020202020204" pitchFamily="34" charset="0"/>
              </a:rPr>
              <a:t>itˆo</a:t>
            </a:r>
            <a:r>
              <a:rPr lang="en-GB" sz="3200" b="0" i="0" dirty="0">
                <a:solidFill>
                  <a:srgbClr val="5D6879"/>
                </a:solidFill>
                <a:effectLst/>
                <a:latin typeface="Arial" panose="020B0604020202020204" pitchFamily="34" charset="0"/>
              </a:rPr>
              <a:t> and </a:t>
            </a:r>
            <a:r>
              <a:rPr lang="en-GB" sz="3200" b="0" i="0" dirty="0" err="1">
                <a:solidFill>
                  <a:srgbClr val="5D6879"/>
                </a:solidFill>
                <a:effectLst/>
                <a:latin typeface="Arial" panose="020B0604020202020204" pitchFamily="34" charset="0"/>
              </a:rPr>
              <a:t>stratonovich</a:t>
            </a:r>
            <a:r>
              <a:rPr lang="en-GB" sz="3200" b="0" i="0" dirty="0">
                <a:solidFill>
                  <a:srgbClr val="5D6879"/>
                </a:solidFill>
                <a:effectLst/>
                <a:latin typeface="Arial" panose="020B0604020202020204" pitchFamily="34" charset="0"/>
              </a:rPr>
              <a:t> to black-</a:t>
            </a:r>
            <a:r>
              <a:rPr lang="en-GB" sz="3200" b="0" i="0" dirty="0" err="1">
                <a:solidFill>
                  <a:srgbClr val="5D6879"/>
                </a:solidFill>
                <a:effectLst/>
                <a:latin typeface="Arial" panose="020B0604020202020204" pitchFamily="34" charset="0"/>
              </a:rPr>
              <a:t>scholes</a:t>
            </a:r>
            <a:r>
              <a:rPr lang="en-GB" sz="3200" b="0" i="0" dirty="0">
                <a:solidFill>
                  <a:srgbClr val="5D6879"/>
                </a:solidFill>
                <a:effectLst/>
                <a:latin typeface="Arial" panose="020B0604020202020204" pitchFamily="34" charset="0"/>
              </a:rPr>
              <a:t>. 2016.</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[32] E. M. Stein and J. C. Stein. Stock price distributions with stochastic volatility: An </a:t>
            </a:r>
            <a:r>
              <a:rPr lang="en-GB" sz="3200" b="0" i="0" dirty="0" err="1">
                <a:solidFill>
                  <a:srgbClr val="5D6879"/>
                </a:solidFill>
                <a:effectLst/>
                <a:latin typeface="Arial" panose="020B0604020202020204" pitchFamily="34" charset="0"/>
              </a:rPr>
              <a:t>analyticapproach</a:t>
            </a:r>
            <a:r>
              <a:rPr lang="en-GB" sz="3200" b="0" i="0" dirty="0">
                <a:solidFill>
                  <a:srgbClr val="5D6879"/>
                </a:solidFill>
                <a:effectLst/>
                <a:latin typeface="Arial" panose="020B0604020202020204" pitchFamily="34" charset="0"/>
              </a:rPr>
              <a:t>. The review of financial studies, 4(4):727–752, 1991.</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[33] H. R. Stoll. The relationship between put and call option prices. The Journal of Finance,24(5):801–824, 1969.</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[34] S. </a:t>
            </a:r>
            <a:r>
              <a:rPr lang="en-GB" sz="3200" b="0" i="0" dirty="0" err="1">
                <a:solidFill>
                  <a:srgbClr val="5D6879"/>
                </a:solidFill>
                <a:effectLst/>
                <a:latin typeface="Arial" panose="020B0604020202020204" pitchFamily="34" charset="0"/>
              </a:rPr>
              <a:t>Vikberg</a:t>
            </a:r>
            <a:r>
              <a:rPr lang="en-GB" sz="3200" b="0" i="0" dirty="0">
                <a:solidFill>
                  <a:srgbClr val="5D6879"/>
                </a:solidFill>
                <a:effectLst/>
                <a:latin typeface="Arial" panose="020B0604020202020204" pitchFamily="34" charset="0"/>
              </a:rPr>
              <a:t> and J. </a:t>
            </a:r>
            <a:r>
              <a:rPr lang="en-GB" sz="3200" b="0" i="0" dirty="0" err="1">
                <a:solidFill>
                  <a:srgbClr val="5D6879"/>
                </a:solidFill>
                <a:effectLst/>
                <a:latin typeface="Arial" panose="020B0604020202020204" pitchFamily="34" charset="0"/>
              </a:rPr>
              <a:t>Bj</a:t>
            </a:r>
            <a:r>
              <a:rPr lang="en-GB" sz="3200" b="0" i="0" dirty="0">
                <a:solidFill>
                  <a:srgbClr val="5D6879"/>
                </a:solidFill>
                <a:effectLst/>
                <a:latin typeface="Arial" panose="020B0604020202020204" pitchFamily="34" charset="0"/>
              </a:rPr>
              <a:t> ̈</a:t>
            </a:r>
            <a:r>
              <a:rPr lang="en-GB" sz="3200" b="0" i="0" dirty="0" err="1">
                <a:solidFill>
                  <a:srgbClr val="5D6879"/>
                </a:solidFill>
                <a:effectLst/>
                <a:latin typeface="Arial" panose="020B0604020202020204" pitchFamily="34" charset="0"/>
              </a:rPr>
              <a:t>orkman</a:t>
            </a:r>
            <a:r>
              <a:rPr lang="en-GB" sz="3200" b="0" i="0" dirty="0">
                <a:solidFill>
                  <a:srgbClr val="5D6879"/>
                </a:solidFill>
                <a:effectLst/>
                <a:latin typeface="Arial" panose="020B0604020202020204" pitchFamily="34" charset="0"/>
              </a:rPr>
              <a:t>. How well does implied volatility predict future stock </a:t>
            </a:r>
            <a:r>
              <a:rPr lang="en-GB" sz="3200" b="0" i="0" dirty="0" err="1">
                <a:solidFill>
                  <a:srgbClr val="5D6879"/>
                </a:solidFill>
                <a:effectLst/>
                <a:latin typeface="Arial" panose="020B0604020202020204" pitchFamily="34" charset="0"/>
              </a:rPr>
              <a:t>indexreturns</a:t>
            </a:r>
            <a:r>
              <a:rPr lang="en-GB" sz="3200" b="0" i="0" dirty="0">
                <a:solidFill>
                  <a:srgbClr val="5D6879"/>
                </a:solidFill>
                <a:effectLst/>
                <a:latin typeface="Arial" panose="020B0604020202020204" pitchFamily="34" charset="0"/>
              </a:rPr>
              <a:t> and volatility?: A study of option-implied volatility derived from omxs30 index</a:t>
            </a:r>
            <a:r>
              <a:rPr lang="en-GB" sz="3200" dirty="0">
                <a:solidFill>
                  <a:srgbClr val="5D6879"/>
                </a:solidFill>
                <a:latin typeface="Lato" panose="020B0604020202020204" pitchFamily="34" charset="0"/>
              </a:rPr>
              <a:t> </a:t>
            </a:r>
            <a:r>
              <a:rPr lang="en-GB" sz="3200" b="0" i="0" dirty="0">
                <a:solidFill>
                  <a:srgbClr val="5D6879"/>
                </a:solidFill>
                <a:effectLst/>
                <a:latin typeface="Arial" panose="020B0604020202020204" pitchFamily="34" charset="0"/>
              </a:rPr>
              <a:t>options, 2020.</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[35] P. Wilmott. Derivatives: The theory and practice of financial engineering. Wiley, 1998.</a:t>
            </a:r>
            <a:br>
              <a:rPr lang="en-GB" sz="3200" b="0" i="0" dirty="0">
                <a:solidFill>
                  <a:srgbClr val="5D6879"/>
                </a:solidFill>
                <a:effectLst/>
                <a:latin typeface="Lato" panose="020B0604020202020204" pitchFamily="34" charset="0"/>
              </a:rPr>
            </a:br>
            <a:r>
              <a:rPr lang="en-GB" sz="3200" b="0" i="0" dirty="0">
                <a:solidFill>
                  <a:srgbClr val="5D6879"/>
                </a:solidFill>
                <a:effectLst/>
                <a:latin typeface="Arial" panose="020B0604020202020204" pitchFamily="34" charset="0"/>
              </a:rPr>
              <a:t>[36] J. Zhu. Applications of Fourier transform to smile </a:t>
            </a:r>
            <a:r>
              <a:rPr lang="en-GB" sz="3200" b="0" i="0" dirty="0" err="1">
                <a:solidFill>
                  <a:srgbClr val="5D6879"/>
                </a:solidFill>
                <a:effectLst/>
                <a:latin typeface="Arial" panose="020B0604020202020204" pitchFamily="34" charset="0"/>
              </a:rPr>
              <a:t>modeling</a:t>
            </a:r>
            <a:r>
              <a:rPr lang="en-GB" sz="3200" b="0" i="0" dirty="0">
                <a:solidFill>
                  <a:srgbClr val="5D6879"/>
                </a:solidFill>
                <a:effectLst/>
                <a:latin typeface="Arial" panose="020B0604020202020204" pitchFamily="34" charset="0"/>
              </a:rPr>
              <a:t>: Theory and implementation.</a:t>
            </a:r>
            <a:r>
              <a:rPr lang="en-GB" sz="3200" dirty="0">
                <a:solidFill>
                  <a:srgbClr val="5D6879"/>
                </a:solidFill>
                <a:latin typeface="Lato" panose="020B0604020202020204" pitchFamily="34" charset="0"/>
              </a:rPr>
              <a:t> </a:t>
            </a:r>
            <a:r>
              <a:rPr lang="en-GB" sz="3200" b="0" i="0" dirty="0">
                <a:solidFill>
                  <a:srgbClr val="5D6879"/>
                </a:solidFill>
                <a:effectLst/>
                <a:latin typeface="Arial" panose="020B0604020202020204" pitchFamily="34" charset="0"/>
              </a:rPr>
              <a:t>Springer Science &amp; Business Media, 2010.</a:t>
            </a:r>
            <a:endParaRPr lang="en-GB" sz="3200" b="0" i="0" dirty="0">
              <a:solidFill>
                <a:srgbClr val="5D6879"/>
              </a:solidFill>
              <a:effectLst/>
              <a:latin typeface="Lato" panose="020B0604020202020204" pitchFamily="34" charset="0"/>
            </a:endParaRPr>
          </a:p>
          <a:p>
            <a:pPr marL="0" indent="0">
              <a:lnSpc>
                <a:spcPct val="120000"/>
              </a:lnSpc>
              <a:buNone/>
            </a:pPr>
            <a:br>
              <a:rPr lang="en-GB" dirty="0"/>
            </a:br>
            <a:endParaRPr lang="en-GB" dirty="0"/>
          </a:p>
        </p:txBody>
      </p:sp>
      <p:sp>
        <p:nvSpPr>
          <p:cNvPr id="4" name="TextBox 3">
            <a:extLst>
              <a:ext uri="{FF2B5EF4-FFF2-40B4-BE49-F238E27FC236}">
                <a16:creationId xmlns:a16="http://schemas.microsoft.com/office/drawing/2014/main" id="{B9BC20C0-B1DF-0DF6-6082-E9A845861AD0}"/>
              </a:ext>
            </a:extLst>
          </p:cNvPr>
          <p:cNvSpPr txBox="1"/>
          <p:nvPr/>
        </p:nvSpPr>
        <p:spPr>
          <a:xfrm>
            <a:off x="394063" y="298052"/>
            <a:ext cx="1313180" cy="369332"/>
          </a:xfrm>
          <a:prstGeom prst="rect">
            <a:avLst/>
          </a:prstGeom>
          <a:noFill/>
        </p:spPr>
        <p:txBody>
          <a:bodyPr wrap="none" rtlCol="0">
            <a:spAutoFit/>
          </a:bodyPr>
          <a:lstStyle/>
          <a:p>
            <a:r>
              <a:rPr lang="en-GB" dirty="0"/>
              <a:t>Reference:</a:t>
            </a:r>
          </a:p>
        </p:txBody>
      </p:sp>
    </p:spTree>
    <p:extLst>
      <p:ext uri="{BB962C8B-B14F-4D97-AF65-F5344CB8AC3E}">
        <p14:creationId xmlns:p14="http://schemas.microsoft.com/office/powerpoint/2010/main" val="191193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3">
            <a:extLst>
              <a:ext uri="{FF2B5EF4-FFF2-40B4-BE49-F238E27FC236}">
                <a16:creationId xmlns:a16="http://schemas.microsoft.com/office/drawing/2014/main" id="{82D12D6C-488F-F451-4B80-D0CBF5F860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696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DB7486F-5FAC-CDDE-DC75-92128BA1ECEA}"/>
              </a:ext>
            </a:extLst>
          </p:cNvPr>
          <p:cNvSpPr>
            <a:spLocks noGrp="1"/>
          </p:cNvSpPr>
          <p:nvPr>
            <p:ph type="body" sz="quarter" idx="12"/>
          </p:nvPr>
        </p:nvSpPr>
        <p:spPr>
          <a:xfrm>
            <a:off x="3293855" y="5725089"/>
            <a:ext cx="5604288" cy="368827"/>
          </a:xfrm>
        </p:spPr>
        <p:txBody>
          <a:bodyPr>
            <a:normAutofit fontScale="85000" lnSpcReduction="10000"/>
          </a:bodyPr>
          <a:lstStyle/>
          <a:p>
            <a:r>
              <a:rPr lang="en-GB" dirty="0"/>
              <a:t>Plots are generated by using the data from </a:t>
            </a:r>
            <a:r>
              <a:rPr lang="en-GB" dirty="0">
                <a:hlinkClick r:id="rId2"/>
              </a:rPr>
              <a:t>Yahoo Finance</a:t>
            </a:r>
            <a:endParaRPr lang="en-GB" dirty="0"/>
          </a:p>
        </p:txBody>
      </p:sp>
      <p:sp>
        <p:nvSpPr>
          <p:cNvPr id="6" name="Text Placeholder 3">
            <a:extLst>
              <a:ext uri="{FF2B5EF4-FFF2-40B4-BE49-F238E27FC236}">
                <a16:creationId xmlns:a16="http://schemas.microsoft.com/office/drawing/2014/main" id="{22E5F66B-5E8A-F6CB-0AE2-5F3EAAEABD6E}"/>
              </a:ext>
            </a:extLst>
          </p:cNvPr>
          <p:cNvSpPr>
            <a:spLocks noGrp="1"/>
          </p:cNvSpPr>
          <p:nvPr>
            <p:ph type="body" sz="quarter" idx="13"/>
          </p:nvPr>
        </p:nvSpPr>
        <p:spPr>
          <a:xfrm>
            <a:off x="484550" y="4885304"/>
            <a:ext cx="11254155" cy="776287"/>
          </a:xfrm>
        </p:spPr>
        <p:txBody>
          <a:bodyPr>
            <a:normAutofit fontScale="92500" lnSpcReduction="20000"/>
          </a:bodyPr>
          <a:lstStyle/>
          <a:p>
            <a:r>
              <a:rPr lang="en-GB" dirty="0">
                <a:solidFill>
                  <a:schemeClr val="tx1"/>
                </a:solidFill>
              </a:rPr>
              <a:t>The Log Return of Apple and Tesla Stocks from Jan 2020 to July 2022</a:t>
            </a:r>
          </a:p>
        </p:txBody>
      </p:sp>
      <p:pic>
        <p:nvPicPr>
          <p:cNvPr id="7" name="Picture 6">
            <a:extLst>
              <a:ext uri="{FF2B5EF4-FFF2-40B4-BE49-F238E27FC236}">
                <a16:creationId xmlns:a16="http://schemas.microsoft.com/office/drawing/2014/main" id="{D0B48322-1AB9-476C-38DB-CA751E3E9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3128" y="1018802"/>
            <a:ext cx="8476997" cy="26635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A14332-FB9B-B7D1-104A-9271725354A9}"/>
                  </a:ext>
                </a:extLst>
              </p:cNvPr>
              <p:cNvSpPr txBox="1"/>
              <p:nvPr/>
            </p:nvSpPr>
            <p:spPr>
              <a:xfrm>
                <a:off x="4737934" y="3922457"/>
                <a:ext cx="2716128" cy="899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i="1" smtClean="0">
                              <a:latin typeface="Cambria Math" panose="02040503050406030204" pitchFamily="18" charset="0"/>
                            </a:rPr>
                            <m:t>𝑅</m:t>
                          </m:r>
                        </m:e>
                        <m:sub>
                          <m:r>
                            <a:rPr lang="en-GB" b="0" i="1" smtClean="0">
                              <a:latin typeface="Cambria Math" panose="02040503050406030204" pitchFamily="18" charset="0"/>
                            </a:rPr>
                            <m:t>𝑡</m:t>
                          </m:r>
                        </m:sub>
                        <m:sup>
                          <m:r>
                            <a:rPr lang="en-GB" b="0" i="1" smtClean="0">
                              <a:latin typeface="Cambria Math" panose="02040503050406030204" pitchFamily="18" charset="0"/>
                            </a:rPr>
                            <m:t>𝑙𝑜𝑔</m:t>
                          </m:r>
                        </m:sup>
                      </m:sSubSup>
                      <m:r>
                        <a:rPr lang="en-GB" i="1">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i="0">
                              <a:latin typeface="Cambria Math" panose="02040503050406030204" pitchFamily="18" charset="0"/>
                            </a:rPr>
                            <m:t>ln</m:t>
                          </m:r>
                        </m:fName>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𝑡</m:t>
                                      </m:r>
                                      <m:r>
                                        <a:rPr lang="en-GB" b="0" i="1" smtClean="0">
                                          <a:latin typeface="Cambria Math" panose="02040503050406030204" pitchFamily="18" charset="0"/>
                                        </a:rPr>
                                        <m:t>+1</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𝑡</m:t>
                                      </m:r>
                                    </m:sub>
                                  </m:sSub>
                                </m:den>
                              </m:f>
                            </m:e>
                          </m:d>
                        </m:e>
                      </m:func>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100%</m:t>
                      </m:r>
                    </m:oMath>
                  </m:oMathPara>
                </a14:m>
                <a:endParaRPr lang="en-GB" dirty="0"/>
              </a:p>
              <a:p>
                <a:endParaRPr lang="en-GB" dirty="0"/>
              </a:p>
            </p:txBody>
          </p:sp>
        </mc:Choice>
        <mc:Fallback xmlns="">
          <p:sp>
            <p:nvSpPr>
              <p:cNvPr id="8" name="TextBox 7">
                <a:extLst>
                  <a:ext uri="{FF2B5EF4-FFF2-40B4-BE49-F238E27FC236}">
                    <a16:creationId xmlns:a16="http://schemas.microsoft.com/office/drawing/2014/main" id="{F5A14332-FB9B-B7D1-104A-9271725354A9}"/>
                  </a:ext>
                </a:extLst>
              </p:cNvPr>
              <p:cNvSpPr txBox="1">
                <a:spLocks noRot="1" noChangeAspect="1" noMove="1" noResize="1" noEditPoints="1" noAdjustHandles="1" noChangeArrowheads="1" noChangeShapeType="1" noTextEdit="1"/>
              </p:cNvSpPr>
              <p:nvPr/>
            </p:nvSpPr>
            <p:spPr>
              <a:xfrm>
                <a:off x="4737934" y="3922457"/>
                <a:ext cx="2716128" cy="899349"/>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6717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DB7486F-5FAC-CDDE-DC75-92128BA1ECEA}"/>
              </a:ext>
            </a:extLst>
          </p:cNvPr>
          <p:cNvSpPr>
            <a:spLocks noGrp="1"/>
          </p:cNvSpPr>
          <p:nvPr>
            <p:ph type="body" sz="quarter" idx="12"/>
          </p:nvPr>
        </p:nvSpPr>
        <p:spPr>
          <a:xfrm>
            <a:off x="3293855" y="5725089"/>
            <a:ext cx="5604288" cy="368827"/>
          </a:xfrm>
        </p:spPr>
        <p:txBody>
          <a:bodyPr>
            <a:normAutofit fontScale="85000" lnSpcReduction="10000"/>
          </a:bodyPr>
          <a:lstStyle/>
          <a:p>
            <a:r>
              <a:rPr lang="en-GB" dirty="0"/>
              <a:t>Plots are generated by using the data from </a:t>
            </a:r>
            <a:r>
              <a:rPr lang="en-GB" dirty="0">
                <a:hlinkClick r:id="rId2"/>
              </a:rPr>
              <a:t>Yahoo Finance</a:t>
            </a:r>
            <a:endParaRPr lang="en-GB" dirty="0"/>
          </a:p>
        </p:txBody>
      </p:sp>
      <p:sp>
        <p:nvSpPr>
          <p:cNvPr id="6" name="Text Placeholder 3">
            <a:extLst>
              <a:ext uri="{FF2B5EF4-FFF2-40B4-BE49-F238E27FC236}">
                <a16:creationId xmlns:a16="http://schemas.microsoft.com/office/drawing/2014/main" id="{22E5F66B-5E8A-F6CB-0AE2-5F3EAAEABD6E}"/>
              </a:ext>
            </a:extLst>
          </p:cNvPr>
          <p:cNvSpPr>
            <a:spLocks noGrp="1"/>
          </p:cNvSpPr>
          <p:nvPr>
            <p:ph type="body" sz="quarter" idx="13"/>
          </p:nvPr>
        </p:nvSpPr>
        <p:spPr>
          <a:xfrm>
            <a:off x="484550" y="4885304"/>
            <a:ext cx="11254155" cy="776287"/>
          </a:xfrm>
        </p:spPr>
        <p:txBody>
          <a:bodyPr>
            <a:normAutofit fontScale="92500" lnSpcReduction="20000"/>
          </a:bodyPr>
          <a:lstStyle/>
          <a:p>
            <a:r>
              <a:rPr lang="en-GB" dirty="0">
                <a:solidFill>
                  <a:schemeClr val="tx1"/>
                </a:solidFill>
              </a:rPr>
              <a:t>The Log Return of Apple and Tesla Stocks from Jan 2020 to July 2022</a:t>
            </a:r>
          </a:p>
        </p:txBody>
      </p:sp>
      <p:pic>
        <p:nvPicPr>
          <p:cNvPr id="7" name="Picture 6">
            <a:extLst>
              <a:ext uri="{FF2B5EF4-FFF2-40B4-BE49-F238E27FC236}">
                <a16:creationId xmlns:a16="http://schemas.microsoft.com/office/drawing/2014/main" id="{D0B48322-1AB9-476C-38DB-CA751E3E9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0706" y="1275660"/>
            <a:ext cx="7250586" cy="3186981"/>
          </a:xfrm>
          <a:prstGeom prst="rect">
            <a:avLst/>
          </a:prstGeom>
        </p:spPr>
      </p:pic>
    </p:spTree>
    <p:extLst>
      <p:ext uri="{BB962C8B-B14F-4D97-AF65-F5344CB8AC3E}">
        <p14:creationId xmlns:p14="http://schemas.microsoft.com/office/powerpoint/2010/main" val="2403857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urton | Placeholder | SlideID: 695 | ID: 2">
            <a:extLst>
              <a:ext uri="{FF2B5EF4-FFF2-40B4-BE49-F238E27FC236}">
                <a16:creationId xmlns:a16="http://schemas.microsoft.com/office/drawing/2014/main" id="{CBA7B5B9-95EE-401F-8F3E-07F15AA82ACE}"/>
              </a:ext>
            </a:extLst>
          </p:cNvPr>
          <p:cNvSpPr>
            <a:spLocks noGrp="1"/>
          </p:cNvSpPr>
          <p:nvPr>
            <p:ph type="body" sz="quarter" idx="13"/>
          </p:nvPr>
        </p:nvSpPr>
        <p:spPr/>
        <p:txBody>
          <a:bodyPr>
            <a:normAutofit fontScale="62500" lnSpcReduction="20000"/>
          </a:bodyPr>
          <a:lstStyle/>
          <a:p>
            <a:r>
              <a:rPr lang="en-GB" sz="4000" dirty="0"/>
              <a:t>Stochastic Volatility Jump Diffusion Model</a:t>
            </a:r>
          </a:p>
          <a:p>
            <a:r>
              <a:rPr lang="en-GB" sz="4000" dirty="0"/>
              <a:t>(SVJD)</a:t>
            </a:r>
          </a:p>
        </p:txBody>
      </p:sp>
      <p:cxnSp>
        <p:nvCxnSpPr>
          <p:cNvPr id="5" name="Turton | Line | SlideID: 695 | ID: 3"/>
          <p:cNvCxnSpPr>
            <a:cxnSpLocks/>
          </p:cNvCxnSpPr>
          <p:nvPr/>
        </p:nvCxnSpPr>
        <p:spPr>
          <a:xfrm flipV="1">
            <a:off x="3551934"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6" name="Turton | Line | SlideID: 695 | ID: 4"/>
          <p:cNvCxnSpPr>
            <a:cxnSpLocks/>
          </p:cNvCxnSpPr>
          <p:nvPr/>
        </p:nvCxnSpPr>
        <p:spPr>
          <a:xfrm flipV="1">
            <a:off x="5238669" y="3509895"/>
            <a:ext cx="1686735" cy="0"/>
          </a:xfrm>
          <a:prstGeom prst="line">
            <a:avLst/>
          </a:prstGeom>
          <a:ln w="38100" cap="rnd">
            <a:solidFill>
              <a:schemeClr val="bg2"/>
            </a:solidFill>
            <a:headEnd type="oval"/>
          </a:ln>
        </p:spPr>
        <p:style>
          <a:lnRef idx="1">
            <a:schemeClr val="accent1"/>
          </a:lnRef>
          <a:fillRef idx="0">
            <a:schemeClr val="accent1"/>
          </a:fillRef>
          <a:effectRef idx="0">
            <a:schemeClr val="accent1"/>
          </a:effectRef>
          <a:fontRef idx="minor">
            <a:schemeClr val="tx1"/>
          </a:fontRef>
        </p:style>
      </p:cxnSp>
      <p:cxnSp>
        <p:nvCxnSpPr>
          <p:cNvPr id="7" name="Turton | Line | SlideID: 695 | ID: 5"/>
          <p:cNvCxnSpPr>
            <a:cxnSpLocks/>
          </p:cNvCxnSpPr>
          <p:nvPr/>
        </p:nvCxnSpPr>
        <p:spPr>
          <a:xfrm flipV="1">
            <a:off x="6927693" y="3509895"/>
            <a:ext cx="1686735" cy="0"/>
          </a:xfrm>
          <a:prstGeom prst="line">
            <a:avLst/>
          </a:prstGeom>
          <a:ln w="38100" cap="rnd">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Turton | Autoshape | SlideID: 695 | ID: 8"/>
          <p:cNvSpPr>
            <a:spLocks/>
          </p:cNvSpPr>
          <p:nvPr/>
        </p:nvSpPr>
        <p:spPr>
          <a:xfrm>
            <a:off x="6429429"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C9CAC8"/>
                </a:solidFill>
                <a:latin typeface="Arial" panose="020B0604020202020204" pitchFamily="34" charset="0"/>
              </a:rPr>
              <a:t>3</a:t>
            </a:r>
          </a:p>
        </p:txBody>
      </p:sp>
      <p:sp>
        <p:nvSpPr>
          <p:cNvPr id="3" name="Turton | Autoshape | SlideID: 695 | ID: 8">
            <a:extLst>
              <a:ext uri="{FF2B5EF4-FFF2-40B4-BE49-F238E27FC236}">
                <a16:creationId xmlns:a16="http://schemas.microsoft.com/office/drawing/2014/main" id="{9A015661-163A-81FF-606F-8D144053169E}"/>
              </a:ext>
            </a:extLst>
          </p:cNvPr>
          <p:cNvSpPr>
            <a:spLocks/>
          </p:cNvSpPr>
          <p:nvPr/>
        </p:nvSpPr>
        <p:spPr>
          <a:xfrm>
            <a:off x="8181674" y="2115901"/>
            <a:ext cx="940664" cy="940664"/>
          </a:xfrm>
          <a:prstGeom prst="ellipse">
            <a:avLst/>
          </a:prstGeom>
          <a:solidFill>
            <a:schemeClr val="bg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C9CAC8"/>
                </a:solidFill>
                <a:latin typeface="Arial" panose="020B0604020202020204" pitchFamily="34" charset="0"/>
              </a:rPr>
              <a:t>4</a:t>
            </a:r>
          </a:p>
        </p:txBody>
      </p:sp>
      <p:sp>
        <p:nvSpPr>
          <p:cNvPr id="2" name="Turton | Autoshape | SlideID: 695 | ID: 6">
            <a:extLst>
              <a:ext uri="{FF2B5EF4-FFF2-40B4-BE49-F238E27FC236}">
                <a16:creationId xmlns:a16="http://schemas.microsoft.com/office/drawing/2014/main" id="{10BBBC44-7397-8DBA-0E50-19F9CFE295BA}"/>
              </a:ext>
            </a:extLst>
          </p:cNvPr>
          <p:cNvSpPr>
            <a:spLocks/>
          </p:cNvSpPr>
          <p:nvPr/>
        </p:nvSpPr>
        <p:spPr>
          <a:xfrm>
            <a:off x="4768337" y="2111505"/>
            <a:ext cx="940664" cy="940664"/>
          </a:xfrm>
          <a:prstGeom prst="ellipse">
            <a:avLst/>
          </a:prstGeom>
          <a:solidFill>
            <a:schemeClr val="accent1"/>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29" dirty="0">
                <a:solidFill>
                  <a:srgbClr val="FFFFFF"/>
                </a:solidFill>
                <a:latin typeface="Arial" panose="020B0604020202020204" pitchFamily="34" charset="0"/>
              </a:rPr>
              <a:t>2</a:t>
            </a:r>
          </a:p>
        </p:txBody>
      </p:sp>
      <p:sp>
        <p:nvSpPr>
          <p:cNvPr id="12" name="Turton | Autoshape | SlideID: 699 | ID: 6">
            <a:extLst>
              <a:ext uri="{FF2B5EF4-FFF2-40B4-BE49-F238E27FC236}">
                <a16:creationId xmlns:a16="http://schemas.microsoft.com/office/drawing/2014/main" id="{EAF434E5-47E2-2EDD-4F79-ED3527A7EA3C}"/>
              </a:ext>
            </a:extLst>
          </p:cNvPr>
          <p:cNvSpPr>
            <a:spLocks/>
          </p:cNvSpPr>
          <p:nvPr/>
        </p:nvSpPr>
        <p:spPr>
          <a:xfrm>
            <a:off x="3081602" y="2151148"/>
            <a:ext cx="940664" cy="940664"/>
          </a:xfrm>
          <a:prstGeom prst="ellipse">
            <a:avLst/>
          </a:prstGeom>
          <a:solidFill>
            <a:schemeClr val="accent6"/>
          </a:solid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524" dirty="0">
              <a:solidFill>
                <a:schemeClr val="tx1"/>
              </a:solidFill>
            </a:endParaRPr>
          </a:p>
        </p:txBody>
      </p:sp>
      <p:sp>
        <p:nvSpPr>
          <p:cNvPr id="13" name="Turton | Autoshape | SlideID: 699 | ID: 7">
            <a:extLst>
              <a:ext uri="{FF2B5EF4-FFF2-40B4-BE49-F238E27FC236}">
                <a16:creationId xmlns:a16="http://schemas.microsoft.com/office/drawing/2014/main" id="{4C75E940-261A-950F-0ED5-8FB15F5AA671}"/>
              </a:ext>
            </a:extLst>
          </p:cNvPr>
          <p:cNvSpPr>
            <a:spLocks/>
          </p:cNvSpPr>
          <p:nvPr/>
        </p:nvSpPr>
        <p:spPr>
          <a:xfrm rot="19005742">
            <a:off x="3280156" y="2446092"/>
            <a:ext cx="543556" cy="292683"/>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9" dirty="0"/>
          </a:p>
        </p:txBody>
      </p:sp>
    </p:spTree>
    <p:custDataLst>
      <p:tags r:id="rId1"/>
    </p:custDataLst>
    <p:extLst>
      <p:ext uri="{BB962C8B-B14F-4D97-AF65-F5344CB8AC3E}">
        <p14:creationId xmlns:p14="http://schemas.microsoft.com/office/powerpoint/2010/main" val="18344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urton | Freeform | SlideID: 1406 | ID: 0">
            <a:extLst>
              <a:ext uri="{FF2B5EF4-FFF2-40B4-BE49-F238E27FC236}">
                <a16:creationId xmlns:a16="http://schemas.microsoft.com/office/drawing/2014/main" id="{124692B7-4965-314A-952D-8A1646AF7908}"/>
              </a:ext>
            </a:extLst>
          </p:cNvPr>
          <p:cNvSpPr>
            <a:spLocks noChangeArrowheads="1"/>
          </p:cNvSpPr>
          <p:nvPr/>
        </p:nvSpPr>
        <p:spPr bwMode="auto">
          <a:xfrm>
            <a:off x="2704614" y="2113916"/>
            <a:ext cx="4196282" cy="1315084"/>
          </a:xfrm>
          <a:custGeom>
            <a:avLst/>
            <a:gdLst>
              <a:gd name="T0" fmla="*/ 11432 w 11433"/>
              <a:gd name="T1" fmla="*/ 4946 h 4947"/>
              <a:gd name="T2" fmla="*/ 0 w 11433"/>
              <a:gd name="T3" fmla="*/ 4946 h 4947"/>
              <a:gd name="T4" fmla="*/ 0 w 11433"/>
              <a:gd name="T5" fmla="*/ 2431 h 4947"/>
              <a:gd name="T6" fmla="*/ 6371 w 11433"/>
              <a:gd name="T7" fmla="*/ 2431 h 4947"/>
              <a:gd name="T8" fmla="*/ 6371 w 11433"/>
              <a:gd name="T9" fmla="*/ 0 h 4947"/>
              <a:gd name="T10" fmla="*/ 11432 w 11433"/>
              <a:gd name="T11" fmla="*/ 4946 h 4947"/>
            </a:gdLst>
            <a:ahLst/>
            <a:cxnLst>
              <a:cxn ang="0">
                <a:pos x="T0" y="T1"/>
              </a:cxn>
              <a:cxn ang="0">
                <a:pos x="T2" y="T3"/>
              </a:cxn>
              <a:cxn ang="0">
                <a:pos x="T4" y="T5"/>
              </a:cxn>
              <a:cxn ang="0">
                <a:pos x="T6" y="T7"/>
              </a:cxn>
              <a:cxn ang="0">
                <a:pos x="T8" y="T9"/>
              </a:cxn>
              <a:cxn ang="0">
                <a:pos x="T10" y="T11"/>
              </a:cxn>
            </a:cxnLst>
            <a:rect l="0" t="0" r="r" b="b"/>
            <a:pathLst>
              <a:path w="11433" h="4947">
                <a:moveTo>
                  <a:pt x="11432" y="4946"/>
                </a:moveTo>
                <a:lnTo>
                  <a:pt x="0" y="4946"/>
                </a:lnTo>
                <a:lnTo>
                  <a:pt x="0" y="2431"/>
                </a:lnTo>
                <a:lnTo>
                  <a:pt x="6371" y="2431"/>
                </a:lnTo>
                <a:lnTo>
                  <a:pt x="6371" y="0"/>
                </a:lnTo>
                <a:lnTo>
                  <a:pt x="11432" y="4946"/>
                </a:lnTo>
              </a:path>
            </a:pathLst>
          </a:custGeom>
          <a:solidFill>
            <a:schemeClr val="accent1"/>
          </a:solidFill>
          <a:ln>
            <a:noFill/>
          </a:ln>
          <a:effectLst/>
        </p:spPr>
        <p:txBody>
          <a:bodyPr wrap="none" anchor="ctr"/>
          <a:lstStyle/>
          <a:p>
            <a:endParaRPr lang="en-GB" sz="2597" dirty="0">
              <a:latin typeface="Arial Regular"/>
            </a:endParaRPr>
          </a:p>
        </p:txBody>
      </p:sp>
      <p:sp>
        <p:nvSpPr>
          <p:cNvPr id="5122" name="Turton | Freeform | SlideID: 1406 | ID: 1">
            <a:extLst>
              <a:ext uri="{FF2B5EF4-FFF2-40B4-BE49-F238E27FC236}">
                <a16:creationId xmlns:a16="http://schemas.microsoft.com/office/drawing/2014/main" id="{A49CAD40-FC0F-4E4A-82C3-65B40FB0435D}"/>
              </a:ext>
            </a:extLst>
          </p:cNvPr>
          <p:cNvSpPr>
            <a:spLocks noChangeArrowheads="1"/>
          </p:cNvSpPr>
          <p:nvPr/>
        </p:nvSpPr>
        <p:spPr bwMode="auto">
          <a:xfrm>
            <a:off x="2124428" y="2538474"/>
            <a:ext cx="777095" cy="230901"/>
          </a:xfrm>
          <a:custGeom>
            <a:avLst/>
            <a:gdLst>
              <a:gd name="T0" fmla="*/ 2922 w 2923"/>
              <a:gd name="T1" fmla="*/ 868 h 869"/>
              <a:gd name="T2" fmla="*/ 0 w 2923"/>
              <a:gd name="T3" fmla="*/ 868 h 869"/>
              <a:gd name="T4" fmla="*/ 0 w 2923"/>
              <a:gd name="T5" fmla="*/ 0 h 869"/>
              <a:gd name="T6" fmla="*/ 2922 w 2923"/>
              <a:gd name="T7" fmla="*/ 0 h 869"/>
              <a:gd name="T8" fmla="*/ 2922 w 2923"/>
              <a:gd name="T9" fmla="*/ 868 h 869"/>
            </a:gdLst>
            <a:ahLst/>
            <a:cxnLst>
              <a:cxn ang="0">
                <a:pos x="T0" y="T1"/>
              </a:cxn>
              <a:cxn ang="0">
                <a:pos x="T2" y="T3"/>
              </a:cxn>
              <a:cxn ang="0">
                <a:pos x="T4" y="T5"/>
              </a:cxn>
              <a:cxn ang="0">
                <a:pos x="T6" y="T7"/>
              </a:cxn>
              <a:cxn ang="0">
                <a:pos x="T8" y="T9"/>
              </a:cxn>
            </a:cxnLst>
            <a:rect l="0" t="0" r="r" b="b"/>
            <a:pathLst>
              <a:path w="2923" h="869">
                <a:moveTo>
                  <a:pt x="2922" y="868"/>
                </a:moveTo>
                <a:lnTo>
                  <a:pt x="0" y="868"/>
                </a:lnTo>
                <a:lnTo>
                  <a:pt x="0" y="0"/>
                </a:lnTo>
                <a:lnTo>
                  <a:pt x="2922" y="0"/>
                </a:lnTo>
                <a:lnTo>
                  <a:pt x="2922" y="868"/>
                </a:lnTo>
              </a:path>
            </a:pathLst>
          </a:custGeom>
          <a:solidFill>
            <a:schemeClr val="accent1"/>
          </a:solidFill>
          <a:ln>
            <a:noFill/>
          </a:ln>
          <a:effectLst/>
        </p:spPr>
        <p:txBody>
          <a:bodyPr wrap="none" anchor="ctr"/>
          <a:lstStyle/>
          <a:p>
            <a:endParaRPr lang="en-GB" sz="2597" dirty="0">
              <a:latin typeface="Arial Regular"/>
            </a:endParaRPr>
          </a:p>
        </p:txBody>
      </p:sp>
      <p:sp>
        <p:nvSpPr>
          <p:cNvPr id="5123" name="Turton | Freeform | SlideID: 1406 | ID: 2">
            <a:extLst>
              <a:ext uri="{FF2B5EF4-FFF2-40B4-BE49-F238E27FC236}">
                <a16:creationId xmlns:a16="http://schemas.microsoft.com/office/drawing/2014/main" id="{AB0BEB09-3131-0249-9039-1B4755F8D352}"/>
              </a:ext>
            </a:extLst>
          </p:cNvPr>
          <p:cNvSpPr>
            <a:spLocks noChangeArrowheads="1"/>
          </p:cNvSpPr>
          <p:nvPr/>
        </p:nvSpPr>
        <p:spPr bwMode="auto">
          <a:xfrm>
            <a:off x="1186756" y="2139962"/>
            <a:ext cx="1026751" cy="1026751"/>
          </a:xfrm>
          <a:custGeom>
            <a:avLst/>
            <a:gdLst>
              <a:gd name="T0" fmla="*/ 1930 w 3861"/>
              <a:gd name="T1" fmla="*/ 3860 h 3861"/>
              <a:gd name="T2" fmla="*/ 1930 w 3861"/>
              <a:gd name="T3" fmla="*/ 3860 h 3861"/>
              <a:gd name="T4" fmla="*/ 3860 w 3861"/>
              <a:gd name="T5" fmla="*/ 1930 h 3861"/>
              <a:gd name="T6" fmla="*/ 3860 w 3861"/>
              <a:gd name="T7" fmla="*/ 1930 h 3861"/>
              <a:gd name="T8" fmla="*/ 1930 w 3861"/>
              <a:gd name="T9" fmla="*/ 0 h 3861"/>
              <a:gd name="T10" fmla="*/ 1930 w 3861"/>
              <a:gd name="T11" fmla="*/ 0 h 3861"/>
              <a:gd name="T12" fmla="*/ 0 w 3861"/>
              <a:gd name="T13" fmla="*/ 1930 h 3861"/>
              <a:gd name="T14" fmla="*/ 0 w 3861"/>
              <a:gd name="T15" fmla="*/ 1930 h 3861"/>
              <a:gd name="T16" fmla="*/ 1930 w 3861"/>
              <a:gd name="T17" fmla="*/ 3860 h 3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1" h="3861">
                <a:moveTo>
                  <a:pt x="1930" y="3860"/>
                </a:moveTo>
                <a:lnTo>
                  <a:pt x="1930" y="3860"/>
                </a:lnTo>
                <a:cubicBezTo>
                  <a:pt x="2996" y="3860"/>
                  <a:pt x="3860" y="2996"/>
                  <a:pt x="3860" y="1930"/>
                </a:cubicBezTo>
                <a:lnTo>
                  <a:pt x="3860" y="1930"/>
                </a:lnTo>
                <a:cubicBezTo>
                  <a:pt x="3860" y="864"/>
                  <a:pt x="2996" y="0"/>
                  <a:pt x="1930" y="0"/>
                </a:cubicBezTo>
                <a:lnTo>
                  <a:pt x="1930" y="0"/>
                </a:lnTo>
                <a:cubicBezTo>
                  <a:pt x="864" y="0"/>
                  <a:pt x="0" y="864"/>
                  <a:pt x="0" y="1930"/>
                </a:cubicBezTo>
                <a:lnTo>
                  <a:pt x="0" y="1930"/>
                </a:lnTo>
                <a:cubicBezTo>
                  <a:pt x="0" y="2996"/>
                  <a:pt x="864" y="3860"/>
                  <a:pt x="1930" y="3860"/>
                </a:cubicBezTo>
              </a:path>
            </a:pathLst>
          </a:custGeom>
          <a:solidFill>
            <a:schemeClr val="accent1"/>
          </a:solidFill>
          <a:ln>
            <a:noFill/>
          </a:ln>
          <a:effectLst/>
        </p:spPr>
        <p:txBody>
          <a:bodyPr wrap="none" anchor="ctr"/>
          <a:lstStyle/>
          <a:p>
            <a:endParaRPr lang="en-GB" sz="2597" dirty="0">
              <a:latin typeface="Arial Regular"/>
            </a:endParaRPr>
          </a:p>
        </p:txBody>
      </p:sp>
      <p:sp useBgFill="1">
        <p:nvSpPr>
          <p:cNvPr id="5124" name="Turton | Freeform | SlideID: 1406 | ID: 3">
            <a:extLst>
              <a:ext uri="{FF2B5EF4-FFF2-40B4-BE49-F238E27FC236}">
                <a16:creationId xmlns:a16="http://schemas.microsoft.com/office/drawing/2014/main" id="{08ABBD70-74C1-FE4B-8A03-23A9D3C63AE8}"/>
              </a:ext>
            </a:extLst>
          </p:cNvPr>
          <p:cNvSpPr>
            <a:spLocks noChangeArrowheads="1"/>
          </p:cNvSpPr>
          <p:nvPr/>
        </p:nvSpPr>
        <p:spPr bwMode="auto">
          <a:xfrm>
            <a:off x="1325064" y="2278270"/>
            <a:ext cx="748964" cy="748965"/>
          </a:xfrm>
          <a:custGeom>
            <a:avLst/>
            <a:gdLst>
              <a:gd name="T0" fmla="*/ 1409 w 2819"/>
              <a:gd name="T1" fmla="*/ 2818 h 2819"/>
              <a:gd name="T2" fmla="*/ 1409 w 2819"/>
              <a:gd name="T3" fmla="*/ 2818 h 2819"/>
              <a:gd name="T4" fmla="*/ 2818 w 2819"/>
              <a:gd name="T5" fmla="*/ 1409 h 2819"/>
              <a:gd name="T6" fmla="*/ 2818 w 2819"/>
              <a:gd name="T7" fmla="*/ 1409 h 2819"/>
              <a:gd name="T8" fmla="*/ 1409 w 2819"/>
              <a:gd name="T9" fmla="*/ 0 h 2819"/>
              <a:gd name="T10" fmla="*/ 1409 w 2819"/>
              <a:gd name="T11" fmla="*/ 0 h 2819"/>
              <a:gd name="T12" fmla="*/ 0 w 2819"/>
              <a:gd name="T13" fmla="*/ 1409 h 2819"/>
              <a:gd name="T14" fmla="*/ 0 w 2819"/>
              <a:gd name="T15" fmla="*/ 1409 h 2819"/>
              <a:gd name="T16" fmla="*/ 1409 w 2819"/>
              <a:gd name="T17" fmla="*/ 281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9" h="2819">
                <a:moveTo>
                  <a:pt x="1409" y="2818"/>
                </a:moveTo>
                <a:lnTo>
                  <a:pt x="1409" y="2818"/>
                </a:lnTo>
                <a:cubicBezTo>
                  <a:pt x="2187" y="2818"/>
                  <a:pt x="2818" y="2187"/>
                  <a:pt x="2818" y="1409"/>
                </a:cubicBezTo>
                <a:lnTo>
                  <a:pt x="2818" y="1409"/>
                </a:lnTo>
                <a:cubicBezTo>
                  <a:pt x="2818" y="630"/>
                  <a:pt x="2187" y="0"/>
                  <a:pt x="1409" y="0"/>
                </a:cubicBezTo>
                <a:lnTo>
                  <a:pt x="1409" y="0"/>
                </a:lnTo>
                <a:cubicBezTo>
                  <a:pt x="631" y="0"/>
                  <a:pt x="0" y="630"/>
                  <a:pt x="0" y="1409"/>
                </a:cubicBezTo>
                <a:lnTo>
                  <a:pt x="0" y="1409"/>
                </a:lnTo>
                <a:cubicBezTo>
                  <a:pt x="0" y="2187"/>
                  <a:pt x="631" y="2818"/>
                  <a:pt x="1409" y="2818"/>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GB" sz="2597" dirty="0">
                <a:latin typeface="Arial Regular"/>
              </a:rPr>
              <a:t>H</a:t>
            </a:r>
          </a:p>
        </p:txBody>
      </p:sp>
      <p:sp>
        <p:nvSpPr>
          <p:cNvPr id="5125" name="Turton | Freeform | SlideID: 1406 | ID: 4">
            <a:extLst>
              <a:ext uri="{FF2B5EF4-FFF2-40B4-BE49-F238E27FC236}">
                <a16:creationId xmlns:a16="http://schemas.microsoft.com/office/drawing/2014/main" id="{4261D48E-3739-3849-8417-4B4FC4865D3C}"/>
              </a:ext>
            </a:extLst>
          </p:cNvPr>
          <p:cNvSpPr>
            <a:spLocks noChangeArrowheads="1"/>
          </p:cNvSpPr>
          <p:nvPr/>
        </p:nvSpPr>
        <p:spPr bwMode="auto">
          <a:xfrm>
            <a:off x="2704613" y="3437037"/>
            <a:ext cx="4196282" cy="1226433"/>
          </a:xfrm>
          <a:custGeom>
            <a:avLst/>
            <a:gdLst>
              <a:gd name="T0" fmla="*/ 6371 w 11433"/>
              <a:gd name="T1" fmla="*/ 4945 h 4946"/>
              <a:gd name="T2" fmla="*/ 6371 w 11433"/>
              <a:gd name="T3" fmla="*/ 2478 h 4946"/>
              <a:gd name="T4" fmla="*/ 0 w 11433"/>
              <a:gd name="T5" fmla="*/ 2478 h 4946"/>
              <a:gd name="T6" fmla="*/ 0 w 11433"/>
              <a:gd name="T7" fmla="*/ 0 h 4946"/>
              <a:gd name="T8" fmla="*/ 11432 w 11433"/>
              <a:gd name="T9" fmla="*/ 0 h 4946"/>
              <a:gd name="T10" fmla="*/ 6371 w 11433"/>
              <a:gd name="T11" fmla="*/ 4945 h 4946"/>
            </a:gdLst>
            <a:ahLst/>
            <a:cxnLst>
              <a:cxn ang="0">
                <a:pos x="T0" y="T1"/>
              </a:cxn>
              <a:cxn ang="0">
                <a:pos x="T2" y="T3"/>
              </a:cxn>
              <a:cxn ang="0">
                <a:pos x="T4" y="T5"/>
              </a:cxn>
              <a:cxn ang="0">
                <a:pos x="T6" y="T7"/>
              </a:cxn>
              <a:cxn ang="0">
                <a:pos x="T8" y="T9"/>
              </a:cxn>
              <a:cxn ang="0">
                <a:pos x="T10" y="T11"/>
              </a:cxn>
            </a:cxnLst>
            <a:rect l="0" t="0" r="r" b="b"/>
            <a:pathLst>
              <a:path w="11433" h="4946">
                <a:moveTo>
                  <a:pt x="6371" y="4945"/>
                </a:moveTo>
                <a:lnTo>
                  <a:pt x="6371" y="2478"/>
                </a:lnTo>
                <a:lnTo>
                  <a:pt x="0" y="2478"/>
                </a:lnTo>
                <a:lnTo>
                  <a:pt x="0" y="0"/>
                </a:lnTo>
                <a:lnTo>
                  <a:pt x="11432" y="0"/>
                </a:lnTo>
                <a:lnTo>
                  <a:pt x="6371" y="4945"/>
                </a:lnTo>
              </a:path>
            </a:pathLst>
          </a:custGeom>
          <a:solidFill>
            <a:schemeClr val="accent4"/>
          </a:solidFill>
          <a:ln>
            <a:noFill/>
          </a:ln>
          <a:effectLst/>
        </p:spPr>
        <p:txBody>
          <a:bodyPr wrap="none" anchor="ctr"/>
          <a:lstStyle/>
          <a:p>
            <a:endParaRPr lang="en-GB" sz="2597" dirty="0">
              <a:latin typeface="Arial Regular"/>
            </a:endParaRPr>
          </a:p>
        </p:txBody>
      </p:sp>
      <p:sp>
        <p:nvSpPr>
          <p:cNvPr id="5126" name="Turton | Freeform | SlideID: 1406 | ID: 5">
            <a:extLst>
              <a:ext uri="{FF2B5EF4-FFF2-40B4-BE49-F238E27FC236}">
                <a16:creationId xmlns:a16="http://schemas.microsoft.com/office/drawing/2014/main" id="{FE8F47D6-E7BA-2E4E-8344-4997BB36DDD5}"/>
              </a:ext>
            </a:extLst>
          </p:cNvPr>
          <p:cNvSpPr>
            <a:spLocks noChangeArrowheads="1"/>
          </p:cNvSpPr>
          <p:nvPr/>
        </p:nvSpPr>
        <p:spPr bwMode="auto">
          <a:xfrm>
            <a:off x="2124428" y="4038747"/>
            <a:ext cx="777095" cy="230901"/>
          </a:xfrm>
          <a:custGeom>
            <a:avLst/>
            <a:gdLst>
              <a:gd name="T0" fmla="*/ 2922 w 2923"/>
              <a:gd name="T1" fmla="*/ 0 h 869"/>
              <a:gd name="T2" fmla="*/ 0 w 2923"/>
              <a:gd name="T3" fmla="*/ 0 h 869"/>
              <a:gd name="T4" fmla="*/ 0 w 2923"/>
              <a:gd name="T5" fmla="*/ 868 h 869"/>
              <a:gd name="T6" fmla="*/ 2922 w 2923"/>
              <a:gd name="T7" fmla="*/ 868 h 869"/>
              <a:gd name="T8" fmla="*/ 2922 w 2923"/>
              <a:gd name="T9" fmla="*/ 0 h 869"/>
            </a:gdLst>
            <a:ahLst/>
            <a:cxnLst>
              <a:cxn ang="0">
                <a:pos x="T0" y="T1"/>
              </a:cxn>
              <a:cxn ang="0">
                <a:pos x="T2" y="T3"/>
              </a:cxn>
              <a:cxn ang="0">
                <a:pos x="T4" y="T5"/>
              </a:cxn>
              <a:cxn ang="0">
                <a:pos x="T6" y="T7"/>
              </a:cxn>
              <a:cxn ang="0">
                <a:pos x="T8" y="T9"/>
              </a:cxn>
            </a:cxnLst>
            <a:rect l="0" t="0" r="r" b="b"/>
            <a:pathLst>
              <a:path w="2923" h="869">
                <a:moveTo>
                  <a:pt x="2922" y="0"/>
                </a:moveTo>
                <a:lnTo>
                  <a:pt x="0" y="0"/>
                </a:lnTo>
                <a:lnTo>
                  <a:pt x="0" y="868"/>
                </a:lnTo>
                <a:lnTo>
                  <a:pt x="2922" y="868"/>
                </a:lnTo>
                <a:lnTo>
                  <a:pt x="2922" y="0"/>
                </a:lnTo>
              </a:path>
            </a:pathLst>
          </a:custGeom>
          <a:solidFill>
            <a:schemeClr val="accent4"/>
          </a:solidFill>
          <a:ln>
            <a:noFill/>
          </a:ln>
          <a:effectLst/>
        </p:spPr>
        <p:txBody>
          <a:bodyPr wrap="none" anchor="ctr"/>
          <a:lstStyle/>
          <a:p>
            <a:endParaRPr lang="en-GB" sz="2597" dirty="0">
              <a:latin typeface="Arial Regular"/>
            </a:endParaRPr>
          </a:p>
        </p:txBody>
      </p:sp>
      <p:sp>
        <p:nvSpPr>
          <p:cNvPr id="5127" name="Turton | Freeform | SlideID: 1406 | ID: 6">
            <a:extLst>
              <a:ext uri="{FF2B5EF4-FFF2-40B4-BE49-F238E27FC236}">
                <a16:creationId xmlns:a16="http://schemas.microsoft.com/office/drawing/2014/main" id="{93E75C5D-24CA-9A44-9D18-6D951A68B64C}"/>
              </a:ext>
            </a:extLst>
          </p:cNvPr>
          <p:cNvSpPr>
            <a:spLocks noChangeArrowheads="1"/>
          </p:cNvSpPr>
          <p:nvPr/>
        </p:nvSpPr>
        <p:spPr bwMode="auto">
          <a:xfrm>
            <a:off x="1197306" y="3636719"/>
            <a:ext cx="1026751" cy="1026751"/>
          </a:xfrm>
          <a:custGeom>
            <a:avLst/>
            <a:gdLst>
              <a:gd name="T0" fmla="*/ 1930 w 3861"/>
              <a:gd name="T1" fmla="*/ 3860 h 3861"/>
              <a:gd name="T2" fmla="*/ 1930 w 3861"/>
              <a:gd name="T3" fmla="*/ 3860 h 3861"/>
              <a:gd name="T4" fmla="*/ 3860 w 3861"/>
              <a:gd name="T5" fmla="*/ 1930 h 3861"/>
              <a:gd name="T6" fmla="*/ 3860 w 3861"/>
              <a:gd name="T7" fmla="*/ 1930 h 3861"/>
              <a:gd name="T8" fmla="*/ 1930 w 3861"/>
              <a:gd name="T9" fmla="*/ 0 h 3861"/>
              <a:gd name="T10" fmla="*/ 1930 w 3861"/>
              <a:gd name="T11" fmla="*/ 0 h 3861"/>
              <a:gd name="T12" fmla="*/ 0 w 3861"/>
              <a:gd name="T13" fmla="*/ 1930 h 3861"/>
              <a:gd name="T14" fmla="*/ 0 w 3861"/>
              <a:gd name="T15" fmla="*/ 1930 h 3861"/>
              <a:gd name="T16" fmla="*/ 1930 w 3861"/>
              <a:gd name="T17" fmla="*/ 3860 h 3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1" h="3861">
                <a:moveTo>
                  <a:pt x="1930" y="3860"/>
                </a:moveTo>
                <a:lnTo>
                  <a:pt x="1930" y="3860"/>
                </a:lnTo>
                <a:cubicBezTo>
                  <a:pt x="2996" y="3860"/>
                  <a:pt x="3860" y="2996"/>
                  <a:pt x="3860" y="1930"/>
                </a:cubicBezTo>
                <a:lnTo>
                  <a:pt x="3860" y="1930"/>
                </a:lnTo>
                <a:cubicBezTo>
                  <a:pt x="3860" y="864"/>
                  <a:pt x="2996" y="0"/>
                  <a:pt x="1930" y="0"/>
                </a:cubicBezTo>
                <a:lnTo>
                  <a:pt x="1930" y="0"/>
                </a:lnTo>
                <a:cubicBezTo>
                  <a:pt x="865" y="0"/>
                  <a:pt x="0" y="864"/>
                  <a:pt x="0" y="1930"/>
                </a:cubicBezTo>
                <a:lnTo>
                  <a:pt x="0" y="1930"/>
                </a:lnTo>
                <a:cubicBezTo>
                  <a:pt x="0" y="2996"/>
                  <a:pt x="865" y="3860"/>
                  <a:pt x="1930" y="3860"/>
                </a:cubicBezTo>
              </a:path>
            </a:pathLst>
          </a:custGeom>
          <a:solidFill>
            <a:schemeClr val="accent4"/>
          </a:solidFill>
          <a:ln>
            <a:noFill/>
          </a:ln>
          <a:effectLst/>
        </p:spPr>
        <p:txBody>
          <a:bodyPr wrap="none" anchor="ctr"/>
          <a:lstStyle/>
          <a:p>
            <a:endParaRPr lang="en-GB" sz="2597" dirty="0">
              <a:latin typeface="Arial Regular"/>
            </a:endParaRPr>
          </a:p>
        </p:txBody>
      </p:sp>
      <p:sp useBgFill="1">
        <p:nvSpPr>
          <p:cNvPr id="5128" name="Turton | Freeform | SlideID: 1406 | ID: 7">
            <a:extLst>
              <a:ext uri="{FF2B5EF4-FFF2-40B4-BE49-F238E27FC236}">
                <a16:creationId xmlns:a16="http://schemas.microsoft.com/office/drawing/2014/main" id="{6FC884BA-1591-7D42-BE0C-B29E2E9606B8}"/>
              </a:ext>
            </a:extLst>
          </p:cNvPr>
          <p:cNvSpPr>
            <a:spLocks noChangeArrowheads="1"/>
          </p:cNvSpPr>
          <p:nvPr/>
        </p:nvSpPr>
        <p:spPr bwMode="auto">
          <a:xfrm>
            <a:off x="1336784" y="3775027"/>
            <a:ext cx="748964" cy="748964"/>
          </a:xfrm>
          <a:custGeom>
            <a:avLst/>
            <a:gdLst>
              <a:gd name="T0" fmla="*/ 1409 w 2819"/>
              <a:gd name="T1" fmla="*/ 2819 h 2820"/>
              <a:gd name="T2" fmla="*/ 1409 w 2819"/>
              <a:gd name="T3" fmla="*/ 2819 h 2820"/>
              <a:gd name="T4" fmla="*/ 2818 w 2819"/>
              <a:gd name="T5" fmla="*/ 1410 h 2820"/>
              <a:gd name="T6" fmla="*/ 2818 w 2819"/>
              <a:gd name="T7" fmla="*/ 1410 h 2820"/>
              <a:gd name="T8" fmla="*/ 1409 w 2819"/>
              <a:gd name="T9" fmla="*/ 0 h 2820"/>
              <a:gd name="T10" fmla="*/ 1409 w 2819"/>
              <a:gd name="T11" fmla="*/ 0 h 2820"/>
              <a:gd name="T12" fmla="*/ 0 w 2819"/>
              <a:gd name="T13" fmla="*/ 1410 h 2820"/>
              <a:gd name="T14" fmla="*/ 0 w 2819"/>
              <a:gd name="T15" fmla="*/ 1410 h 2820"/>
              <a:gd name="T16" fmla="*/ 1409 w 2819"/>
              <a:gd name="T17" fmla="*/ 2819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9" h="2820">
                <a:moveTo>
                  <a:pt x="1409" y="2819"/>
                </a:moveTo>
                <a:lnTo>
                  <a:pt x="1409" y="2819"/>
                </a:lnTo>
                <a:cubicBezTo>
                  <a:pt x="2188" y="2819"/>
                  <a:pt x="2818" y="2188"/>
                  <a:pt x="2818" y="1410"/>
                </a:cubicBezTo>
                <a:lnTo>
                  <a:pt x="2818" y="1410"/>
                </a:lnTo>
                <a:cubicBezTo>
                  <a:pt x="2818" y="632"/>
                  <a:pt x="2188" y="0"/>
                  <a:pt x="1409" y="0"/>
                </a:cubicBezTo>
                <a:lnTo>
                  <a:pt x="1409" y="0"/>
                </a:lnTo>
                <a:cubicBezTo>
                  <a:pt x="631" y="0"/>
                  <a:pt x="0" y="632"/>
                  <a:pt x="0" y="1410"/>
                </a:cubicBezTo>
                <a:lnTo>
                  <a:pt x="0" y="1410"/>
                </a:lnTo>
                <a:cubicBezTo>
                  <a:pt x="0" y="2188"/>
                  <a:pt x="631" y="2819"/>
                  <a:pt x="1409" y="2819"/>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GB" sz="2597" dirty="0">
                <a:latin typeface="Arial Regular"/>
              </a:rPr>
              <a:t>M</a:t>
            </a:r>
          </a:p>
        </p:txBody>
      </p:sp>
      <p:sp>
        <p:nvSpPr>
          <p:cNvPr id="16" name="Turton | Text box | SlideID: 1406 | ID: 8">
            <a:extLst>
              <a:ext uri="{FF2B5EF4-FFF2-40B4-BE49-F238E27FC236}">
                <a16:creationId xmlns:a16="http://schemas.microsoft.com/office/drawing/2014/main" id="{9E8C1A9F-10E6-3549-B028-3591771597C4}"/>
              </a:ext>
            </a:extLst>
          </p:cNvPr>
          <p:cNvSpPr txBox="1">
            <a:spLocks/>
          </p:cNvSpPr>
          <p:nvPr/>
        </p:nvSpPr>
        <p:spPr>
          <a:xfrm>
            <a:off x="5224110" y="2517992"/>
            <a:ext cx="375424" cy="502766"/>
          </a:xfrm>
          <a:prstGeom prst="rect">
            <a:avLst/>
          </a:prstGeom>
          <a:noFill/>
        </p:spPr>
        <p:txBody>
          <a:bodyPr wrap="none" rtlCol="0" anchor="ctr">
            <a:spAutoFit/>
          </a:bodyPr>
          <a:lstStyle/>
          <a:p>
            <a:pPr algn="ctr"/>
            <a:r>
              <a:rPr lang="en-GB" sz="2667" dirty="0">
                <a:solidFill>
                  <a:schemeClr val="bg1"/>
                </a:solidFill>
                <a:latin typeface="Arial" panose="020B0604020202020204" pitchFamily="34" charset="0"/>
                <a:cs typeface="Poppins" pitchFamily="2" charset="77"/>
              </a:rPr>
              <a:t>1</a:t>
            </a:r>
          </a:p>
        </p:txBody>
      </p:sp>
      <p:sp>
        <p:nvSpPr>
          <p:cNvPr id="17" name="Turton | Text box | SlideID: 1406 | ID: 9">
            <a:extLst>
              <a:ext uri="{FF2B5EF4-FFF2-40B4-BE49-F238E27FC236}">
                <a16:creationId xmlns:a16="http://schemas.microsoft.com/office/drawing/2014/main" id="{49CEA1B9-AA81-E046-8420-2EC9DDFE4339}"/>
              </a:ext>
            </a:extLst>
          </p:cNvPr>
          <p:cNvSpPr txBox="1">
            <a:spLocks/>
          </p:cNvSpPr>
          <p:nvPr/>
        </p:nvSpPr>
        <p:spPr>
          <a:xfrm>
            <a:off x="5224110" y="3798870"/>
            <a:ext cx="375424" cy="502766"/>
          </a:xfrm>
          <a:prstGeom prst="rect">
            <a:avLst/>
          </a:prstGeom>
          <a:noFill/>
        </p:spPr>
        <p:txBody>
          <a:bodyPr wrap="none" rtlCol="0" anchor="ctr">
            <a:spAutoFit/>
          </a:bodyPr>
          <a:lstStyle/>
          <a:p>
            <a:pPr algn="ctr"/>
            <a:r>
              <a:rPr lang="en-GB" sz="2667" dirty="0">
                <a:solidFill>
                  <a:schemeClr val="bg1"/>
                </a:solidFill>
                <a:latin typeface="Arial" panose="020B0604020202020204" pitchFamily="34" charset="0"/>
                <a:cs typeface="Poppins" pitchFamily="2" charset="77"/>
              </a:rPr>
              <a:t>2</a:t>
            </a:r>
          </a:p>
        </p:txBody>
      </p:sp>
      <p:sp>
        <p:nvSpPr>
          <p:cNvPr id="18" name="Turton | Text box | SlideID: 1406 | ID: 10">
            <a:extLst>
              <a:ext uri="{FF2B5EF4-FFF2-40B4-BE49-F238E27FC236}">
                <a16:creationId xmlns:a16="http://schemas.microsoft.com/office/drawing/2014/main" id="{69E45CDD-6AD9-DE44-BDF6-E9EC44B9C06B}"/>
              </a:ext>
            </a:extLst>
          </p:cNvPr>
          <p:cNvSpPr txBox="1">
            <a:spLocks/>
          </p:cNvSpPr>
          <p:nvPr/>
        </p:nvSpPr>
        <p:spPr>
          <a:xfrm>
            <a:off x="2704613" y="2984032"/>
            <a:ext cx="3267176" cy="307777"/>
          </a:xfrm>
          <a:prstGeom prst="rect">
            <a:avLst/>
          </a:prstGeom>
          <a:noFill/>
        </p:spPr>
        <p:txBody>
          <a:bodyPr wrap="none" rtlCol="0" anchor="ctr" anchorCtr="0">
            <a:spAutoFit/>
          </a:bodyPr>
          <a:lstStyle/>
          <a:p>
            <a:pPr algn="ctr"/>
            <a:r>
              <a:rPr lang="en-US" sz="1400" dirty="0">
                <a:solidFill>
                  <a:schemeClr val="bg1"/>
                </a:solidFill>
                <a:latin typeface="Arial" panose="020B0604020202020204" pitchFamily="34" charset="0"/>
                <a:ea typeface="League Spartan" charset="0"/>
                <a:cs typeface="Poppins" pitchFamily="2" charset="77"/>
              </a:rPr>
              <a:t>Heston Stochastic Differential equation</a:t>
            </a:r>
          </a:p>
        </p:txBody>
      </p:sp>
      <p:sp>
        <p:nvSpPr>
          <p:cNvPr id="19" name="Turton | Text box | SlideID: 1406 | ID: 11">
            <a:extLst>
              <a:ext uri="{FF2B5EF4-FFF2-40B4-BE49-F238E27FC236}">
                <a16:creationId xmlns:a16="http://schemas.microsoft.com/office/drawing/2014/main" id="{9286C730-904E-704A-BDF0-B9DE1F18F348}"/>
              </a:ext>
            </a:extLst>
          </p:cNvPr>
          <p:cNvSpPr txBox="1">
            <a:spLocks/>
          </p:cNvSpPr>
          <p:nvPr/>
        </p:nvSpPr>
        <p:spPr>
          <a:xfrm>
            <a:off x="2695262" y="3540788"/>
            <a:ext cx="3743268" cy="307777"/>
          </a:xfrm>
          <a:prstGeom prst="rect">
            <a:avLst/>
          </a:prstGeom>
          <a:noFill/>
        </p:spPr>
        <p:txBody>
          <a:bodyPr wrap="none" rtlCol="0" anchor="ctr" anchorCtr="0">
            <a:spAutoFit/>
          </a:bodyPr>
          <a:lstStyle/>
          <a:p>
            <a:pPr algn="ctr"/>
            <a:r>
              <a:rPr lang="en-GB" sz="1400" dirty="0">
                <a:solidFill>
                  <a:schemeClr val="bg1"/>
                </a:solidFill>
                <a:latin typeface="Arial" panose="020B0604020202020204" pitchFamily="34" charset="0"/>
                <a:ea typeface="League Spartan" charset="0"/>
                <a:cs typeface="Poppins" pitchFamily="2" charset="77"/>
              </a:rPr>
              <a:t>Merton Jump Stochastic Differential equation</a:t>
            </a:r>
            <a:endParaRPr lang="en-US" sz="1400" dirty="0">
              <a:solidFill>
                <a:schemeClr val="bg1"/>
              </a:solidFill>
              <a:latin typeface="Arial" panose="020B0604020202020204" pitchFamily="34" charset="0"/>
              <a:ea typeface="League Spartan" charset="0"/>
              <a:cs typeface="Poppins" pitchFamily="2" charset="77"/>
            </a:endParaRPr>
          </a:p>
        </p:txBody>
      </p:sp>
      <p:sp>
        <p:nvSpPr>
          <p:cNvPr id="20" name="Turton | Placeholder | SlideID: 1406 | ID: 14">
            <a:extLst>
              <a:ext uri="{FF2B5EF4-FFF2-40B4-BE49-F238E27FC236}">
                <a16:creationId xmlns:a16="http://schemas.microsoft.com/office/drawing/2014/main" id="{8AB5B830-80AB-4190-9428-75BB18F5D6DA}"/>
              </a:ext>
            </a:extLst>
          </p:cNvPr>
          <p:cNvSpPr>
            <a:spLocks noGrp="1"/>
          </p:cNvSpPr>
          <p:nvPr>
            <p:ph type="title"/>
          </p:nvPr>
        </p:nvSpPr>
        <p:spPr/>
        <p:txBody>
          <a:bodyPr>
            <a:normAutofit/>
          </a:bodyPr>
          <a:lstStyle/>
          <a:p>
            <a:r>
              <a:rPr lang="en-GB" sz="3600" dirty="0"/>
              <a:t>SVJD</a:t>
            </a:r>
          </a:p>
        </p:txBody>
      </p:sp>
      <p:sp>
        <p:nvSpPr>
          <p:cNvPr id="8" name="TextBox 7">
            <a:extLst>
              <a:ext uri="{FF2B5EF4-FFF2-40B4-BE49-F238E27FC236}">
                <a16:creationId xmlns:a16="http://schemas.microsoft.com/office/drawing/2014/main" id="{E302C78A-4350-CAD2-38C4-DE9AEA8EF6E4}"/>
              </a:ext>
            </a:extLst>
          </p:cNvPr>
          <p:cNvSpPr txBox="1"/>
          <p:nvPr/>
        </p:nvSpPr>
        <p:spPr>
          <a:xfrm>
            <a:off x="7123987" y="3198220"/>
            <a:ext cx="4980927" cy="707886"/>
          </a:xfrm>
          <a:prstGeom prst="rect">
            <a:avLst/>
          </a:prstGeom>
          <a:noFill/>
        </p:spPr>
        <p:txBody>
          <a:bodyPr wrap="square" rtlCol="0">
            <a:spAutoFit/>
          </a:bodyPr>
          <a:lstStyle/>
          <a:p>
            <a:r>
              <a:rPr lang="en-GB" sz="2000" dirty="0"/>
              <a:t>Stochastic Volatility Jump Diffusion Model (SVJD)</a:t>
            </a:r>
          </a:p>
        </p:txBody>
      </p:sp>
    </p:spTree>
    <p:custDataLst>
      <p:tags r:id="rId1"/>
    </p:custDataLst>
    <p:extLst>
      <p:ext uri="{BB962C8B-B14F-4D97-AF65-F5344CB8AC3E}">
        <p14:creationId xmlns:p14="http://schemas.microsoft.com/office/powerpoint/2010/main" val="41224246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DB7486F-5FAC-CDDE-DC75-92128BA1ECEA}"/>
              </a:ext>
            </a:extLst>
          </p:cNvPr>
          <p:cNvSpPr>
            <a:spLocks noGrp="1"/>
          </p:cNvSpPr>
          <p:nvPr>
            <p:ph type="body" sz="quarter" idx="12"/>
          </p:nvPr>
        </p:nvSpPr>
        <p:spPr>
          <a:xfrm>
            <a:off x="3293855" y="5725089"/>
            <a:ext cx="5604288" cy="368827"/>
          </a:xfrm>
        </p:spPr>
        <p:txBody>
          <a:bodyPr>
            <a:normAutofit fontScale="85000" lnSpcReduction="10000"/>
          </a:bodyPr>
          <a:lstStyle/>
          <a:p>
            <a:r>
              <a:rPr lang="en-GB" dirty="0"/>
              <a:t>Plots are generated by using the data from </a:t>
            </a:r>
            <a:r>
              <a:rPr lang="en-GB" dirty="0">
                <a:hlinkClick r:id="rId3"/>
              </a:rPr>
              <a:t>Yahoo Finance</a:t>
            </a:r>
            <a:endParaRPr lang="en-GB" dirty="0"/>
          </a:p>
        </p:txBody>
      </p:sp>
      <p:sp>
        <p:nvSpPr>
          <p:cNvPr id="6" name="Text Placeholder 3">
            <a:extLst>
              <a:ext uri="{FF2B5EF4-FFF2-40B4-BE49-F238E27FC236}">
                <a16:creationId xmlns:a16="http://schemas.microsoft.com/office/drawing/2014/main" id="{22E5F66B-5E8A-F6CB-0AE2-5F3EAAEABD6E}"/>
              </a:ext>
            </a:extLst>
          </p:cNvPr>
          <p:cNvSpPr>
            <a:spLocks noGrp="1"/>
          </p:cNvSpPr>
          <p:nvPr>
            <p:ph type="body" sz="quarter" idx="13"/>
          </p:nvPr>
        </p:nvSpPr>
        <p:spPr>
          <a:xfrm>
            <a:off x="484550" y="4885304"/>
            <a:ext cx="11254155" cy="776287"/>
          </a:xfrm>
        </p:spPr>
        <p:txBody>
          <a:bodyPr>
            <a:normAutofit fontScale="92500" lnSpcReduction="20000"/>
          </a:bodyPr>
          <a:lstStyle/>
          <a:p>
            <a:r>
              <a:rPr lang="en-GB" dirty="0">
                <a:solidFill>
                  <a:schemeClr val="tx1"/>
                </a:solidFill>
              </a:rPr>
              <a:t>The Log Return of Apple and Tesla Stocks from Jan 2020 to July 2022</a:t>
            </a:r>
          </a:p>
        </p:txBody>
      </p:sp>
      <p:grpSp>
        <p:nvGrpSpPr>
          <p:cNvPr id="10" name="Group_45203.7328240741053342">
            <a:extLst>
              <a:ext uri="{FF2B5EF4-FFF2-40B4-BE49-F238E27FC236}">
                <a16:creationId xmlns:a16="http://schemas.microsoft.com/office/drawing/2014/main" id="{6D4B78DF-86D0-8517-8604-0ECE8F4493B8}"/>
              </a:ext>
            </a:extLst>
          </p:cNvPr>
          <p:cNvGrpSpPr/>
          <p:nvPr/>
        </p:nvGrpSpPr>
        <p:grpSpPr>
          <a:xfrm>
            <a:off x="2470706" y="778486"/>
            <a:ext cx="7250586" cy="3684155"/>
            <a:chOff x="2470706" y="778486"/>
            <a:chExt cx="7250586" cy="3684155"/>
          </a:xfrm>
        </p:grpSpPr>
        <p:grpSp>
          <p:nvGrpSpPr>
            <p:cNvPr id="3" name="Group 2">
              <a:extLst>
                <a:ext uri="{FF2B5EF4-FFF2-40B4-BE49-F238E27FC236}">
                  <a16:creationId xmlns:a16="http://schemas.microsoft.com/office/drawing/2014/main" id="{C2083910-4254-2487-E1C9-16A0BE6B5CDA}"/>
                </a:ext>
              </a:extLst>
            </p:cNvPr>
            <p:cNvGrpSpPr/>
            <p:nvPr/>
          </p:nvGrpSpPr>
          <p:grpSpPr>
            <a:xfrm>
              <a:off x="2470706" y="1275660"/>
              <a:ext cx="7250586" cy="3186981"/>
              <a:chOff x="2470706" y="1275660"/>
              <a:chExt cx="7250586" cy="3186981"/>
            </a:xfrm>
          </p:grpSpPr>
          <p:pic>
            <p:nvPicPr>
              <p:cNvPr id="7" name="Picture 6">
                <a:extLst>
                  <a:ext uri="{FF2B5EF4-FFF2-40B4-BE49-F238E27FC236}">
                    <a16:creationId xmlns:a16="http://schemas.microsoft.com/office/drawing/2014/main" id="{D0B48322-1AB9-476C-38DB-CA751E3E99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70706" y="1275660"/>
                <a:ext cx="7250586" cy="3186981"/>
              </a:xfrm>
              <a:prstGeom prst="rect">
                <a:avLst/>
              </a:prstGeom>
            </p:spPr>
          </p:pic>
          <p:sp>
            <p:nvSpPr>
              <p:cNvPr id="2" name="Oval 1">
                <a:extLst>
                  <a:ext uri="{FF2B5EF4-FFF2-40B4-BE49-F238E27FC236}">
                    <a16:creationId xmlns:a16="http://schemas.microsoft.com/office/drawing/2014/main" id="{5F3782FF-83D5-0666-90B5-4A23BA34733F}"/>
                  </a:ext>
                </a:extLst>
              </p:cNvPr>
              <p:cNvSpPr/>
              <p:nvPr/>
            </p:nvSpPr>
            <p:spPr>
              <a:xfrm>
                <a:off x="3789802" y="1531345"/>
                <a:ext cx="1630497" cy="980501"/>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Box 3">
              <a:extLst>
                <a:ext uri="{FF2B5EF4-FFF2-40B4-BE49-F238E27FC236}">
                  <a16:creationId xmlns:a16="http://schemas.microsoft.com/office/drawing/2014/main" id="{EBED3DB5-E7EC-2CB8-346F-CB683E64C9A9}"/>
                </a:ext>
              </a:extLst>
            </p:cNvPr>
            <p:cNvSpPr txBox="1"/>
            <p:nvPr/>
          </p:nvSpPr>
          <p:spPr>
            <a:xfrm>
              <a:off x="4678256" y="778486"/>
              <a:ext cx="1249060" cy="369332"/>
            </a:xfrm>
            <a:prstGeom prst="rect">
              <a:avLst/>
            </a:prstGeom>
            <a:noFill/>
          </p:spPr>
          <p:txBody>
            <a:bodyPr wrap="none" rtlCol="0">
              <a:spAutoFit/>
            </a:bodyPr>
            <a:lstStyle/>
            <a:p>
              <a:r>
                <a:rPr lang="en-GB" dirty="0"/>
                <a:t>High Peak</a:t>
              </a:r>
            </a:p>
          </p:txBody>
        </p:sp>
        <p:cxnSp>
          <p:nvCxnSpPr>
            <p:cNvPr id="9" name="Straight Arrow Connector 8">
              <a:extLst>
                <a:ext uri="{FF2B5EF4-FFF2-40B4-BE49-F238E27FC236}">
                  <a16:creationId xmlns:a16="http://schemas.microsoft.com/office/drawing/2014/main" id="{9F9C9A4E-A4CB-4534-ED83-A86206A541E9}"/>
                </a:ext>
              </a:extLst>
            </p:cNvPr>
            <p:cNvCxnSpPr>
              <a:stCxn id="4" idx="2"/>
            </p:cNvCxnSpPr>
            <p:nvPr/>
          </p:nvCxnSpPr>
          <p:spPr>
            <a:xfrm flipH="1">
              <a:off x="5034708" y="1147818"/>
              <a:ext cx="268078" cy="460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2304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S_PLACEHOLDERID" val="PlaceholderID43970.8234143518053387"/>
</p:tagLst>
</file>

<file path=ppt/tags/tag10.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1.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2.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3.xml><?xml version="1.0" encoding="utf-8"?>
<p:tagLst xmlns:a="http://schemas.openxmlformats.org/drawingml/2006/main" xmlns:r="http://schemas.openxmlformats.org/officeDocument/2006/relationships" xmlns:p="http://schemas.openxmlformats.org/presentationml/2006/main">
  <p:tag name="MASTERLEFTMARGIN" val="42.5196"/>
  <p:tag name="MASTERRIGHTMARGIN" val="799.37"/>
  <p:tag name="MASTERTOPMARGIN" val="121.8897"/>
  <p:tag name="MASTERBOTTOMMARGIN" val="544.2519"/>
  <p:tag name="MS_PLACEHOLDERID" val="PlaceholderID43970.8233564815024393"/>
  <p:tag name="GUIDESAPPLIEDTO" val="2"/>
  <p:tag name="GUIDECOLS" val="1"/>
  <p:tag name="GUIDEROWS" val="1"/>
  <p:tag name="GUTTERCOL" val="0.6 cm"/>
  <p:tag name="GUTTERROW" val="0.6 cm"/>
</p:tagLst>
</file>

<file path=ppt/tags/tag14.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5.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6.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7.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8.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19.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xml><?xml version="1.0" encoding="utf-8"?>
<p:tagLst xmlns:a="http://schemas.openxmlformats.org/drawingml/2006/main" xmlns:r="http://schemas.openxmlformats.org/officeDocument/2006/relationships" xmlns:p="http://schemas.openxmlformats.org/presentationml/2006/main">
  <p:tag name="MS_PLACEHOLDERID" val="PlaceholderID43970.8234143518067617"/>
</p:tagLst>
</file>

<file path=ppt/tags/tag20.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1.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2.xml><?xml version="1.0" encoding="utf-8"?>
<p:tagLst xmlns:a="http://schemas.openxmlformats.org/drawingml/2006/main" xmlns:r="http://schemas.openxmlformats.org/officeDocument/2006/relationships" xmlns:p="http://schemas.openxmlformats.org/presentationml/2006/main">
  <p:tag name="MASTERLEFTMARGIN" val="42.5196"/>
  <p:tag name="MASTERRIGHTMARGIN" val="799.37"/>
  <p:tag name="MASTERTOPMARGIN" val="121.8897"/>
  <p:tag name="MASTERBOTTOMMARGIN" val="544.2519"/>
  <p:tag name="MS_PLACEHOLDERID" val="PlaceholderID43970.8233564815024393"/>
  <p:tag name="GUIDESAPPLIEDTO" val="2"/>
  <p:tag name="GUIDECOLS" val="1"/>
  <p:tag name="GUIDEROWS" val="1"/>
  <p:tag name="GUTTERCOL" val="0.6 cm"/>
  <p:tag name="GUTTERROW" val="0.6 cm"/>
</p:tagLst>
</file>

<file path=ppt/tags/tag23.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4.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5.xml><?xml version="1.0" encoding="utf-8"?>
<p:tagLst xmlns:a="http://schemas.openxmlformats.org/drawingml/2006/main" xmlns:r="http://schemas.openxmlformats.org/officeDocument/2006/relationships" xmlns:p="http://schemas.openxmlformats.org/presentationml/2006/main">
  <p:tag name="MASTERLEFTMARGIN" val="42.5196"/>
  <p:tag name="MASTERRIGHTMARGIN" val="799.37"/>
  <p:tag name="MASTERTOPMARGIN" val="121.8897"/>
  <p:tag name="MASTERBOTTOMMARGIN" val="544.2519"/>
  <p:tag name="MS_PLACEHOLDERID" val="PlaceholderID43970.8233564815024393"/>
  <p:tag name="GUIDESAPPLIEDTO" val="2"/>
  <p:tag name="GUIDECOLS" val="1"/>
  <p:tag name="GUIDEROWS" val="1"/>
  <p:tag name="GUTTERCOL" val="0.6 cm"/>
  <p:tag name="GUTTERROW" val="0.6 cm"/>
</p:tagLst>
</file>

<file path=ppt/tags/tag26.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7.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28.xml><?xml version="1.0" encoding="utf-8"?>
<p:tagLst xmlns:a="http://schemas.openxmlformats.org/drawingml/2006/main" xmlns:r="http://schemas.openxmlformats.org/officeDocument/2006/relationships" xmlns:p="http://schemas.openxmlformats.org/presentationml/2006/main">
  <p:tag name="MASTERLEFTMARGIN" val="42.5196"/>
  <p:tag name="MASTERRIGHTMARGIN" val="799.37"/>
  <p:tag name="MASTERTOPMARGIN" val="121.8897"/>
  <p:tag name="MASTERBOTTOMMARGIN" val="544.2519"/>
  <p:tag name="MS_PLACEHOLDERID" val="PlaceholderID43970.8233564815024393"/>
  <p:tag name="GUIDESAPPLIEDTO" val="2"/>
  <p:tag name="GUIDECOLS" val="1"/>
  <p:tag name="GUIDEROWS" val="1"/>
  <p:tag name="GUTTERCOL" val="0.6 cm"/>
  <p:tag name="GUTTERROW" val="0.6 cm"/>
</p:tagLst>
</file>

<file path=ppt/tags/tag29.xml><?xml version="1.0" encoding="utf-8"?>
<p:tagLst xmlns:a="http://schemas.openxmlformats.org/drawingml/2006/main" xmlns:r="http://schemas.openxmlformats.org/officeDocument/2006/relationships" xmlns:p="http://schemas.openxmlformats.org/presentationml/2006/main">
  <p:tag name="SLIDEUNIQUEID" val="Slide44021.8674074074024314"/>
  <p:tag name="TEMPLAFYSLIDEID" val="637823680038840544"/>
</p:tagLst>
</file>

<file path=ppt/tags/tag3.xml><?xml version="1.0" encoding="utf-8"?>
<p:tagLst xmlns:a="http://schemas.openxmlformats.org/drawingml/2006/main" xmlns:r="http://schemas.openxmlformats.org/officeDocument/2006/relationships" xmlns:p="http://schemas.openxmlformats.org/presentationml/2006/main">
  <p:tag name="MS_PLACEHOLDERID" val="PlaceholderID43970.8234143518001570"/>
  <p:tag name="GUIDECOLS" val="2"/>
  <p:tag name="GUIDEROWS" val="3"/>
  <p:tag name="GUTTERCOL" val="0.6 cm"/>
  <p:tag name="GUTTERROW" val="0.6 cm"/>
  <p:tag name="GUIDESAPPLIEDTO" val="2"/>
  <p:tag name="MASTERLEFTMARGIN" val="42.5198"/>
  <p:tag name="MASTERRIGHTMARGIN" val="42.5198"/>
  <p:tag name="MASTERTOPMARGIN" val="85.0394"/>
  <p:tag name="MASTERBOTTOMMARGIN" val="50.6693"/>
</p:tagLst>
</file>

<file path=ppt/tags/tag30.xml><?xml version="1.0" encoding="utf-8"?>
<p:tagLst xmlns:a="http://schemas.openxmlformats.org/drawingml/2006/main" xmlns:r="http://schemas.openxmlformats.org/officeDocument/2006/relationships" xmlns:p="http://schemas.openxmlformats.org/presentationml/2006/main">
  <p:tag name="SLIDEUNIQUEID" val="Slide44021.8674421296070083"/>
  <p:tag name="TEMPLAFYSLIDEID" val="637818969132448779"/>
</p:tagLst>
</file>

<file path=ppt/tags/tag31.xml><?xml version="1.0" encoding="utf-8"?>
<p:tagLst xmlns:a="http://schemas.openxmlformats.org/drawingml/2006/main" xmlns:r="http://schemas.openxmlformats.org/officeDocument/2006/relationships" xmlns:p="http://schemas.openxmlformats.org/presentationml/2006/main">
  <p:tag name="SLIDEUNIQUEID" val="Slide44021.8674421296070083"/>
  <p:tag name="TEMPLAFYSLIDEID" val="637818969132448779"/>
</p:tagLst>
</file>

<file path=ppt/tags/tag32.xml><?xml version="1.0" encoding="utf-8"?>
<p:tagLst xmlns:a="http://schemas.openxmlformats.org/drawingml/2006/main" xmlns:r="http://schemas.openxmlformats.org/officeDocument/2006/relationships" xmlns:p="http://schemas.openxmlformats.org/presentationml/2006/main">
  <p:tag name="SLIDEUNIQUEID" val="Slide44021.8676157407069839"/>
</p:tagLst>
</file>

<file path=ppt/tags/tag33.xml><?xml version="1.0" encoding="utf-8"?>
<p:tagLst xmlns:a="http://schemas.openxmlformats.org/drawingml/2006/main" xmlns:r="http://schemas.openxmlformats.org/officeDocument/2006/relationships" xmlns:p="http://schemas.openxmlformats.org/presentationml/2006/main">
  <p:tag name="CONTAINEDIMAGEPATH" val="C:\Users\ah90385\AppData\Local\Temp\Templafy\PowerPointVsto\Assets\Process 8 create idea think Teal.png"/>
  <p:tag name="TEMPLAFYSLIDEID" val="637351630127134714"/>
</p:tagLst>
</file>

<file path=ppt/tags/tag34.xml><?xml version="1.0" encoding="utf-8"?>
<p:tagLst xmlns:a="http://schemas.openxmlformats.org/drawingml/2006/main" xmlns:r="http://schemas.openxmlformats.org/officeDocument/2006/relationships" xmlns:p="http://schemas.openxmlformats.org/presentationml/2006/main">
  <p:tag name="SLIDEUNIQUEID" val="Slide44021.8674421296070083"/>
  <p:tag name="TEMPLAFYSLIDEID" val="637818969132448779"/>
</p:tagLst>
</file>

<file path=ppt/tags/tag35.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36.xml><?xml version="1.0" encoding="utf-8"?>
<p:tagLst xmlns:a="http://schemas.openxmlformats.org/drawingml/2006/main" xmlns:r="http://schemas.openxmlformats.org/officeDocument/2006/relationships" xmlns:p="http://schemas.openxmlformats.org/presentationml/2006/main">
  <p:tag name="CONTAINEDIMAGEPATH" val="C:\Users\ah90385\AppData\Local\Temp\Templafy\PowerPointVsto\Assets\interface 8 cursor point Teal.png"/>
  <p:tag name="TEMPLAFYSLIDEID" val="637351630127134715"/>
</p:tagLst>
</file>

<file path=ppt/tags/tag37.xml><?xml version="1.0" encoding="utf-8"?>
<p:tagLst xmlns:a="http://schemas.openxmlformats.org/drawingml/2006/main" xmlns:r="http://schemas.openxmlformats.org/officeDocument/2006/relationships" xmlns:p="http://schemas.openxmlformats.org/presentationml/2006/main">
  <p:tag name="CONTAINEDIMAGEPATH" val="C:\Users\ah90385\AppData\Local\Temp\Templafy\PowerPointVsto\Assets\Analytics 20 find search analyse Teal.png"/>
  <p:tag name="TEMPLAFYSLIDEID" val="637351630126980920"/>
</p:tagLst>
</file>

<file path=ppt/tags/tag38.xml><?xml version="1.0" encoding="utf-8"?>
<p:tagLst xmlns:a="http://schemas.openxmlformats.org/drawingml/2006/main" xmlns:r="http://schemas.openxmlformats.org/officeDocument/2006/relationships" xmlns:p="http://schemas.openxmlformats.org/presentationml/2006/main">
  <p:tag name="SLIDEUNIQUEID" val="Slide44021.8674421296070083"/>
  <p:tag name="TEMPLAFYSLIDEID" val="637818969132448779"/>
</p:tagLst>
</file>

<file path=ppt/tags/tag39.xml><?xml version="1.0" encoding="utf-8"?>
<p:tagLst xmlns:a="http://schemas.openxmlformats.org/drawingml/2006/main" xmlns:r="http://schemas.openxmlformats.org/officeDocument/2006/relationships" xmlns:p="http://schemas.openxmlformats.org/presentationml/2006/main">
  <p:tag name="SLIDEUNIQUEID" val="Slide44021.8676851852055700"/>
  <p:tag name="TEMPLAFYSLIDEID" val="637823688239322398"/>
</p:tagLst>
</file>

<file path=ppt/tags/tag4.xml><?xml version="1.0" encoding="utf-8"?>
<p:tagLst xmlns:a="http://schemas.openxmlformats.org/drawingml/2006/main" xmlns:r="http://schemas.openxmlformats.org/officeDocument/2006/relationships" xmlns:p="http://schemas.openxmlformats.org/presentationml/2006/main">
  <p:tag name="STYLEXMLFILE" val="Default Style List"/>
  <p:tag name="MS_XMLFILE_REGKEY" val=""/>
  <p:tag name="MS_PLACEHOLDERID" val="PlaceholderID43970.8220138889098000"/>
</p:tagLst>
</file>

<file path=ppt/tags/tag40.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1.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2.xml><?xml version="1.0" encoding="utf-8"?>
<p:tagLst xmlns:a="http://schemas.openxmlformats.org/drawingml/2006/main" xmlns:r="http://schemas.openxmlformats.org/officeDocument/2006/relationships" xmlns:p="http://schemas.openxmlformats.org/presentationml/2006/main">
  <p:tag name="SLIDEUNIQUEID" val="Slide44021.8676851852055700"/>
  <p:tag name="TEMPLAFYSLIDEID" val="637823688239322398"/>
</p:tagLst>
</file>

<file path=ppt/tags/tag43.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4.xml><?xml version="1.0" encoding="utf-8"?>
<p:tagLst xmlns:a="http://schemas.openxmlformats.org/drawingml/2006/main" xmlns:r="http://schemas.openxmlformats.org/officeDocument/2006/relationships" xmlns:p="http://schemas.openxmlformats.org/presentationml/2006/main">
  <p:tag name="SLIDEUNIQUEID" val="Slide44021.8676851852055700"/>
  <p:tag name="TEMPLAFYSLIDEID" val="637823688239322398"/>
</p:tagLst>
</file>

<file path=ppt/tags/tag45.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6.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7.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8.xml><?xml version="1.0" encoding="utf-8"?>
<p:tagLst xmlns:a="http://schemas.openxmlformats.org/drawingml/2006/main" xmlns:r="http://schemas.openxmlformats.org/officeDocument/2006/relationships" xmlns:p="http://schemas.openxmlformats.org/presentationml/2006/main">
  <p:tag name="SLIDEUNIQUEID" val="Slide44021.867650463094307"/>
  <p:tag name="TEMPLAFYSLIDEID" val="637818943690753924"/>
</p:tagLst>
</file>

<file path=ppt/tags/tag49.xml><?xml version="1.0" encoding="utf-8"?>
<p:tagLst xmlns:a="http://schemas.openxmlformats.org/drawingml/2006/main" xmlns:r="http://schemas.openxmlformats.org/officeDocument/2006/relationships" xmlns:p="http://schemas.openxmlformats.org/presentationml/2006/main">
  <p:tag name="SLIDEUNIQUEID" val="Slide44021.8676851852055700"/>
  <p:tag name="TEMPLAFYSLIDEID" val="637823688239322398"/>
</p:tagLst>
</file>

<file path=ppt/tags/tag5.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6.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7.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8.xml><?xml version="1.0" encoding="utf-8"?>
<p:tagLst xmlns:a="http://schemas.openxmlformats.org/drawingml/2006/main" xmlns:r="http://schemas.openxmlformats.org/officeDocument/2006/relationships" xmlns:p="http://schemas.openxmlformats.org/presentationml/2006/main">
  <p:tag name="STYLEXMLFILE" val="No Styles"/>
</p:tagLst>
</file>

<file path=ppt/tags/tag9.xml><?xml version="1.0" encoding="utf-8"?>
<p:tagLst xmlns:a="http://schemas.openxmlformats.org/drawingml/2006/main" xmlns:r="http://schemas.openxmlformats.org/officeDocument/2006/relationships" xmlns:p="http://schemas.openxmlformats.org/presentationml/2006/main">
  <p:tag name="STYLEXMLFILE" val="No Styl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3336</Words>
  <Application>Microsoft Office PowerPoint</Application>
  <PresentationFormat>Widescreen</PresentationFormat>
  <Paragraphs>361</Paragraphs>
  <Slides>42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 Regular</vt:lpstr>
      <vt:lpstr>SourceSansPro</vt:lpstr>
      <vt:lpstr>Arial</vt:lpstr>
      <vt:lpstr>Calibri</vt:lpstr>
      <vt:lpstr>Cambria Math</vt:lpstr>
      <vt:lpstr>Courier New</vt:lpstr>
      <vt:lpstr>Lato</vt:lpstr>
      <vt:lpstr>Office Theme</vt:lpstr>
      <vt:lpstr>PowerPoint Presentation</vt:lpstr>
      <vt:lpstr>Content</vt:lpstr>
      <vt:lpstr>PowerPoint Presentation</vt:lpstr>
      <vt:lpstr>PowerPoint Presentation</vt:lpstr>
      <vt:lpstr>PowerPoint Presentation</vt:lpstr>
      <vt:lpstr>PowerPoint Presentation</vt:lpstr>
      <vt:lpstr>PowerPoint Presentation</vt:lpstr>
      <vt:lpstr>SVJD</vt:lpstr>
      <vt:lpstr>PowerPoint Presentation</vt:lpstr>
      <vt:lpstr>Heston Stochastic Differential equation</vt:lpstr>
      <vt:lpstr>PowerPoint Presentation</vt:lpstr>
      <vt:lpstr>Merton Jump Stochastic Differential equations</vt:lpstr>
      <vt:lpstr>Stochastic Volatility Jump Diffusion Model </vt:lpstr>
      <vt:lpstr>PowerPoint Presentation</vt:lpstr>
      <vt:lpstr>Calibration Process</vt:lpstr>
      <vt:lpstr>PowerPoint Presentation</vt:lpstr>
      <vt:lpstr>PowerPoint Presentation</vt:lpstr>
      <vt:lpstr>PowerPoint Presentation</vt:lpstr>
      <vt:lpstr>PowerPoint Presentation</vt:lpstr>
      <vt:lpstr>Data Analysing</vt:lpstr>
      <vt:lpstr>1. Data Structure</vt:lpstr>
      <vt:lpstr>PowerPoint Presentation</vt:lpstr>
      <vt:lpstr>1. Data Structure</vt:lpstr>
      <vt:lpstr>Data Analysing</vt:lpstr>
      <vt:lpstr>2. Implied Volatility Check</vt:lpstr>
      <vt:lpstr>PowerPoint Presentation</vt:lpstr>
      <vt:lpstr>Data Analysing</vt:lpstr>
      <vt:lpstr>3. Parameter redundancy Part I</vt:lpstr>
      <vt:lpstr>3. Parameter redundancy Part I</vt:lpstr>
      <vt:lpstr>PowerPoint Presentation</vt:lpstr>
      <vt:lpstr>PowerPoint Presentation</vt:lpstr>
      <vt:lpstr>PowerPoint Presentation</vt:lpstr>
      <vt:lpstr>Data Analysing</vt:lpstr>
      <vt:lpstr>PowerPoint Presentation</vt:lpstr>
      <vt:lpstr>PowerPoint Presentation</vt:lpstr>
      <vt:lpstr>PowerPoint Presentation</vt:lpstr>
      <vt:lpstr>PowerPoint Presentation</vt:lpstr>
      <vt:lpstr>PowerPoint Presentation</vt:lpstr>
      <vt:lpstr>Merton Jump Stochastic Differential equations</vt:lpstr>
      <vt:lpstr>Conclusion:</vt:lpstr>
      <vt:lpstr>PowerPoint Presentation</vt:lpstr>
      <vt:lpstr>PowerPoint Presentation</vt:lpstr>
    </vt:vector>
  </TitlesOfParts>
  <Company>Aon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Cai</dc:creator>
  <cp:lastModifiedBy>Roger Cai</cp:lastModifiedBy>
  <cp:revision>1</cp:revision>
  <dcterms:created xsi:type="dcterms:W3CDTF">2023-09-13T11:10:02Z</dcterms:created>
  <dcterms:modified xsi:type="dcterms:W3CDTF">2023-10-05T17:27:01Z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0ca9fcb0-401c-417a-9cb4-0df3d449b9bd</vt:lpwstr>
  </property>
  <property fmtid="{D5CDD505-2E9C-101B-9397-08002B2CF9AE}" pid="3" name="AonClassification">
    <vt:lpwstr>ADC_class_200</vt:lpwstr>
  </property>
</Properties>
</file>